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7" r:id="rId2"/>
  </p:sldMasterIdLst>
  <p:notesMasterIdLst>
    <p:notesMasterId r:id="rId42"/>
  </p:notesMasterIdLst>
  <p:sldIdLst>
    <p:sldId id="303" r:id="rId3"/>
    <p:sldId id="304" r:id="rId4"/>
    <p:sldId id="305" r:id="rId5"/>
    <p:sldId id="306" r:id="rId6"/>
    <p:sldId id="307" r:id="rId7"/>
    <p:sldId id="308" r:id="rId8"/>
    <p:sldId id="309" r:id="rId9"/>
    <p:sldId id="310" r:id="rId10"/>
    <p:sldId id="259" r:id="rId11"/>
    <p:sldId id="272" r:id="rId12"/>
    <p:sldId id="273" r:id="rId13"/>
    <p:sldId id="274" r:id="rId14"/>
    <p:sldId id="275" r:id="rId15"/>
    <p:sldId id="276" r:id="rId16"/>
    <p:sldId id="277" r:id="rId17"/>
    <p:sldId id="278" r:id="rId18"/>
    <p:sldId id="260" r:id="rId19"/>
    <p:sldId id="279" r:id="rId20"/>
    <p:sldId id="280" r:id="rId21"/>
    <p:sldId id="281" r:id="rId22"/>
    <p:sldId id="282" r:id="rId23"/>
    <p:sldId id="283" r:id="rId24"/>
    <p:sldId id="284" r:id="rId25"/>
    <p:sldId id="285" r:id="rId26"/>
    <p:sldId id="286" r:id="rId27"/>
    <p:sldId id="287" r:id="rId28"/>
    <p:sldId id="288" r:id="rId29"/>
    <p:sldId id="302" r:id="rId30"/>
    <p:sldId id="261" r:id="rId31"/>
    <p:sldId id="262" r:id="rId32"/>
    <p:sldId id="263" r:id="rId33"/>
    <p:sldId id="264" r:id="rId34"/>
    <p:sldId id="265" r:id="rId35"/>
    <p:sldId id="266" r:id="rId36"/>
    <p:sldId id="267" r:id="rId37"/>
    <p:sldId id="268" r:id="rId38"/>
    <p:sldId id="269" r:id="rId39"/>
    <p:sldId id="270" r:id="rId40"/>
    <p:sldId id="271" r:id="rId41"/>
  </p:sldIdLst>
  <p:sldSz cx="12192000" cy="6858000"/>
  <p:notesSz cx="6858000" cy="9144000"/>
  <p:embeddedFontLst>
    <p:embeddedFont>
      <p:font typeface="Calibri" panose="020F0502020204030204" pitchFamily="34" charset="0"/>
      <p:regular r:id="rId43"/>
      <p:bold r:id="rId44"/>
      <p:italic r:id="rId45"/>
      <p:boldItalic r:id="rId46"/>
    </p:embeddedFont>
    <p:embeddedFont>
      <p:font typeface="Quicksand" panose="020B0604020202020204" charset="0"/>
      <p:regular r:id="rId47"/>
      <p:bold r:id="rId48"/>
    </p:embeddedFont>
    <p:embeddedFont>
      <p:font typeface="Quicksand Light" panose="020B0604020202020204" charset="0"/>
      <p:regular r:id="rId49"/>
      <p:bold r:id="rId50"/>
    </p:embeddedFont>
    <p:embeddedFont>
      <p:font typeface="Quicksand SemiBold" panose="020B0604020202020204" charset="0"/>
      <p:regular r:id="rId51"/>
      <p:bold r:id="rId52"/>
    </p:embeddedFont>
    <p:embeddedFont>
      <p:font typeface="Roboto" panose="02000000000000000000"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7" roundtripDataSignature="AMtx7mh2er9pk4DjgnuXhY3BCX2PtNATz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CB2BB2-7FA3-42E5-957C-467D6D3AAB49}">
  <a:tblStyle styleId="{57CB2BB2-7FA3-42E5-957C-467D6D3AAB4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8" Type="http://schemas.openxmlformats.org/officeDocument/2006/relationships/slide" Target="slides/slide6.xml"/><Relationship Id="rId51" Type="http://schemas.openxmlformats.org/officeDocument/2006/relationships/font" Target="fonts/font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customschemas.google.com/relationships/presentationmetadata" Target="meta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e6b79a31a4_0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 name="Google Shape;59;ge6b79a31a4_0_1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60" name="Google Shape;60;ge6b79a31a4_0_14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141" name="Google Shape;141;p1: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4: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148" name="Google Shape;148;p4: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5: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161" name="Google Shape;161;p5: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6: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169" name="Google Shape;169;p6: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7: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178" name="Google Shape;178;p7: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188" name="Google Shape;188;p8: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98ce4f313f_1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g98ce4f313f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10174ad86cf_0_126: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315" name="Google Shape;315;g10174ad86cf_0_126: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2" name="Google Shape;29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spcBef>
                <a:spcPts val="0"/>
              </a:spcBef>
              <a:spcAft>
                <a:spcPts val="0"/>
              </a:spcAft>
              <a:buNone/>
            </a:pPr>
            <a:endParaRPr/>
          </a:p>
        </p:txBody>
      </p:sp>
      <p:sp>
        <p:nvSpPr>
          <p:cNvPr id="298" name="Google Shape;298;p2: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e6b79a31a4_0_1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 name="Google Shape;68;ge6b79a31a4_0_16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69" name="Google Shape;69;ge6b79a31a4_0_16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2</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3: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spcBef>
                <a:spcPts val="0"/>
              </a:spcBef>
              <a:spcAft>
                <a:spcPts val="0"/>
              </a:spcAft>
              <a:buNone/>
            </a:pPr>
            <a:endParaRPr/>
          </a:p>
        </p:txBody>
      </p:sp>
      <p:sp>
        <p:nvSpPr>
          <p:cNvPr id="310" name="Google Shape;310;p3: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4: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spcBef>
                <a:spcPts val="0"/>
              </a:spcBef>
              <a:spcAft>
                <a:spcPts val="0"/>
              </a:spcAft>
              <a:buNone/>
            </a:pPr>
            <a:endParaRPr/>
          </a:p>
        </p:txBody>
      </p:sp>
      <p:sp>
        <p:nvSpPr>
          <p:cNvPr id="321" name="Google Shape;321;p4: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5: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spcBef>
                <a:spcPts val="0"/>
              </a:spcBef>
              <a:spcAft>
                <a:spcPts val="0"/>
              </a:spcAft>
              <a:buNone/>
            </a:pPr>
            <a:endParaRPr/>
          </a:p>
        </p:txBody>
      </p:sp>
      <p:sp>
        <p:nvSpPr>
          <p:cNvPr id="336" name="Google Shape;336;p5: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6: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spcBef>
                <a:spcPts val="0"/>
              </a:spcBef>
              <a:spcAft>
                <a:spcPts val="0"/>
              </a:spcAft>
              <a:buNone/>
            </a:pPr>
            <a:endParaRPr/>
          </a:p>
        </p:txBody>
      </p:sp>
      <p:sp>
        <p:nvSpPr>
          <p:cNvPr id="344" name="Google Shape;344;p6: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7: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spcBef>
                <a:spcPts val="0"/>
              </a:spcBef>
              <a:spcAft>
                <a:spcPts val="0"/>
              </a:spcAft>
              <a:buNone/>
            </a:pPr>
            <a:endParaRPr/>
          </a:p>
        </p:txBody>
      </p:sp>
      <p:sp>
        <p:nvSpPr>
          <p:cNvPr id="352" name="Google Shape;352;p7: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8: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spcBef>
                <a:spcPts val="0"/>
              </a:spcBef>
              <a:spcAft>
                <a:spcPts val="0"/>
              </a:spcAft>
              <a:buNone/>
            </a:pPr>
            <a:endParaRPr/>
          </a:p>
        </p:txBody>
      </p:sp>
      <p:sp>
        <p:nvSpPr>
          <p:cNvPr id="360" name="Google Shape;360;p8: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p9: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spcBef>
                <a:spcPts val="0"/>
              </a:spcBef>
              <a:spcAft>
                <a:spcPts val="0"/>
              </a:spcAft>
              <a:buNone/>
            </a:pPr>
            <a:endParaRPr/>
          </a:p>
        </p:txBody>
      </p:sp>
      <p:sp>
        <p:nvSpPr>
          <p:cNvPr id="368" name="Google Shape;368;p9: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10: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spcBef>
                <a:spcPts val="0"/>
              </a:spcBef>
              <a:spcAft>
                <a:spcPts val="0"/>
              </a:spcAft>
              <a:buNone/>
            </a:pPr>
            <a:endParaRPr/>
          </a:p>
        </p:txBody>
      </p:sp>
      <p:sp>
        <p:nvSpPr>
          <p:cNvPr id="376" name="Google Shape;376;p10: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p4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69" name="Google Shape;769;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10174ad86cf_0_151: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329" name="Google Shape;329;g10174ad86cf_0_151: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141" name="Google Shape;141;p1: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3: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343" name="Google Shape;343;p3: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0174ad86cf_0_113: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357" name="Google Shape;357;g10174ad86cf_0_113: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10174ad86cf_0_174: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371" name="Google Shape;371;g10174ad86cf_0_174: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0174ad86cf_0_209: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385" name="Google Shape;385;g10174ad86cf_0_209: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0174ad86cf_0_228: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399" name="Google Shape;399;g10174ad86cf_0_228: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10174ad86cf_0_241: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414" name="Google Shape;414;g10174ad86cf_0_241: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4: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427" name="Google Shape;427;p4: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1" name="Google Shape;441;p4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2" name="Google Shape;442;p4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1355b89de43_1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2" name="Google Shape;452;g1355b89de43_1_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3" name="Google Shape;453;g1355b89de43_1_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9815e80f40_1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3" name="Google Shape;463;g9815e80f40_1_1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64" name="Google Shape;464;g9815e80f40_1_1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9a4023e6b3_0_0: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151" name="Google Shape;151;g9a4023e6b3_0_0: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2: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161" name="Google Shape;161;p2: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notes"/>
          <p:cNvSpPr txBox="1">
            <a:spLocks noGrp="1"/>
          </p:cNvSpPr>
          <p:nvPr>
            <p:ph type="body" idx="1"/>
          </p:nvPr>
        </p:nvSpPr>
        <p:spPr>
          <a:xfrm>
            <a:off x="695484" y="4447153"/>
            <a:ext cx="5563870" cy="363858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271" name="Google Shape;271;p1: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9a4023e6b3_0_0: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281" name="Google Shape;281;g9a4023e6b3_0_0:notes"/>
          <p:cNvSpPr>
            <a:spLocks noGrp="1" noRot="1" noChangeAspect="1"/>
          </p:cNvSpPr>
          <p:nvPr>
            <p:ph type="sldImg" idx="2"/>
          </p:nvPr>
        </p:nvSpPr>
        <p:spPr>
          <a:xfrm>
            <a:off x="706438" y="1155700"/>
            <a:ext cx="5541962" cy="31178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02b30ad026_0_137:notes"/>
          <p:cNvSpPr txBox="1">
            <a:spLocks noGrp="1"/>
          </p:cNvSpPr>
          <p:nvPr>
            <p:ph type="body" idx="1"/>
          </p:nvPr>
        </p:nvSpPr>
        <p:spPr>
          <a:xfrm>
            <a:off x="695484" y="4447153"/>
            <a:ext cx="5563800" cy="3638700"/>
          </a:xfrm>
          <a:prstGeom prst="rect">
            <a:avLst/>
          </a:prstGeom>
          <a:noFill/>
          <a:ln>
            <a:noFill/>
          </a:ln>
        </p:spPr>
        <p:txBody>
          <a:bodyPr spcFirstLastPara="1" wrap="square" lIns="92525" tIns="46250" rIns="92525" bIns="46250" anchor="t" anchorCtr="0">
            <a:noAutofit/>
          </a:bodyPr>
          <a:lstStyle/>
          <a:p>
            <a:pPr marL="0" lvl="0" indent="0" algn="l" rtl="0">
              <a:lnSpc>
                <a:spcPct val="100000"/>
              </a:lnSpc>
              <a:spcBef>
                <a:spcPts val="0"/>
              </a:spcBef>
              <a:spcAft>
                <a:spcPts val="0"/>
              </a:spcAft>
              <a:buSzPts val="1400"/>
              <a:buNone/>
            </a:pPr>
            <a:endParaRPr/>
          </a:p>
        </p:txBody>
      </p:sp>
      <p:sp>
        <p:nvSpPr>
          <p:cNvPr id="291" name="Google Shape;291;g102b30ad026_0_137:notes"/>
          <p:cNvSpPr>
            <a:spLocks noGrp="1" noRot="1" noChangeAspect="1"/>
          </p:cNvSpPr>
          <p:nvPr>
            <p:ph type="sldImg" idx="2"/>
          </p:nvPr>
        </p:nvSpPr>
        <p:spPr>
          <a:xfrm>
            <a:off x="706438" y="1155700"/>
            <a:ext cx="5541900" cy="3117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9" name="Google Shape;299;p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0" name="Google Shape;300;p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Master" Target="../slideMasters/slideMaster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4.jpg"/><Relationship Id="rId1" Type="http://schemas.openxmlformats.org/officeDocument/2006/relationships/slideMaster" Target="../slideMasters/slideMaster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4.jp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12"/>
          <p:cNvSpPr txBox="1">
            <a:spLocks noGrp="1"/>
          </p:cNvSpPr>
          <p:nvPr>
            <p:ph type="title"/>
          </p:nvPr>
        </p:nvSpPr>
        <p:spPr>
          <a:xfrm>
            <a:off x="119064" y="116271"/>
            <a:ext cx="1008281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2"/>
          <p:cNvSpPr txBox="1">
            <a:spLocks noGrp="1"/>
          </p:cNvSpPr>
          <p:nvPr>
            <p:ph type="body" idx="1"/>
          </p:nvPr>
        </p:nvSpPr>
        <p:spPr>
          <a:xfrm>
            <a:off x="119064" y="1592263"/>
            <a:ext cx="11911008" cy="5151436"/>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8" name="Google Shape;18;p12"/>
          <p:cNvPicPr preferRelativeResize="0"/>
          <p:nvPr/>
        </p:nvPicPr>
        <p:blipFill rotWithShape="1">
          <a:blip r:embed="rId2">
            <a:alphaModFix/>
          </a:blip>
          <a:srcRect/>
          <a:stretch/>
        </p:blipFill>
        <p:spPr>
          <a:xfrm>
            <a:off x="10230457" y="116271"/>
            <a:ext cx="1799614" cy="497706"/>
          </a:xfrm>
          <a:prstGeom prst="rect">
            <a:avLst/>
          </a:prstGeom>
          <a:noFill/>
          <a:ln>
            <a:noFill/>
          </a:ln>
        </p:spPr>
      </p:pic>
      <p:cxnSp>
        <p:nvCxnSpPr>
          <p:cNvPr id="19" name="Google Shape;19;p12"/>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20" name="Google Shape;20;p12"/>
          <p:cNvSpPr txBox="1"/>
          <p:nvPr/>
        </p:nvSpPr>
        <p:spPr>
          <a:xfrm>
            <a:off x="9778107" y="6616741"/>
            <a:ext cx="2251965" cy="25391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 </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orient="horz" pos="1003">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9_Title and Content">
  <p:cSld name="9_Title and Content">
    <p:spTree>
      <p:nvGrpSpPr>
        <p:cNvPr id="1" name="Shape 95"/>
        <p:cNvGrpSpPr/>
        <p:nvPr/>
      </p:nvGrpSpPr>
      <p:grpSpPr>
        <a:xfrm>
          <a:off x="0" y="0"/>
          <a:ext cx="0" cy="0"/>
          <a:chOff x="0" y="0"/>
          <a:chExt cx="0" cy="0"/>
        </a:xfrm>
      </p:grpSpPr>
      <p:sp>
        <p:nvSpPr>
          <p:cNvPr id="96" name="Google Shape;96;p21"/>
          <p:cNvSpPr txBox="1">
            <a:spLocks noGrp="1"/>
          </p:cNvSpPr>
          <p:nvPr>
            <p:ph type="title"/>
          </p:nvPr>
        </p:nvSpPr>
        <p:spPr>
          <a:xfrm>
            <a:off x="119064" y="116271"/>
            <a:ext cx="1008281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97" name="Google Shape;97;p21"/>
          <p:cNvPicPr preferRelativeResize="0"/>
          <p:nvPr/>
        </p:nvPicPr>
        <p:blipFill rotWithShape="1">
          <a:blip r:embed="rId2">
            <a:alphaModFix/>
          </a:blip>
          <a:srcRect/>
          <a:stretch/>
        </p:blipFill>
        <p:spPr>
          <a:xfrm>
            <a:off x="10230457" y="116271"/>
            <a:ext cx="1799614" cy="497706"/>
          </a:xfrm>
          <a:prstGeom prst="rect">
            <a:avLst/>
          </a:prstGeom>
          <a:noFill/>
          <a:ln>
            <a:noFill/>
          </a:ln>
        </p:spPr>
      </p:pic>
      <p:cxnSp>
        <p:nvCxnSpPr>
          <p:cNvPr id="98" name="Google Shape;98;p21"/>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99" name="Google Shape;99;p21"/>
          <p:cNvSpPr txBox="1">
            <a:spLocks noGrp="1"/>
          </p:cNvSpPr>
          <p:nvPr>
            <p:ph type="body" idx="1"/>
          </p:nvPr>
        </p:nvSpPr>
        <p:spPr>
          <a:xfrm>
            <a:off x="119064" y="1587921"/>
            <a:ext cx="5616574" cy="515577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0" name="Google Shape;100;p21"/>
          <p:cNvSpPr txBox="1">
            <a:spLocks noGrp="1"/>
          </p:cNvSpPr>
          <p:nvPr>
            <p:ph type="body" idx="2"/>
          </p:nvPr>
        </p:nvSpPr>
        <p:spPr>
          <a:xfrm>
            <a:off x="6456363" y="1587921"/>
            <a:ext cx="5580062" cy="515577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1" name="Google Shape;101;p21"/>
          <p:cNvSpPr txBox="1"/>
          <p:nvPr/>
        </p:nvSpPr>
        <p:spPr>
          <a:xfrm>
            <a:off x="9778108" y="6616741"/>
            <a:ext cx="2251964" cy="25391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 .</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pos="3817">
          <p15:clr>
            <a:srgbClr val="FBAE40"/>
          </p15:clr>
        </p15:guide>
        <p15:guide id="6" pos="3613">
          <p15:clr>
            <a:srgbClr val="FBAE40"/>
          </p15:clr>
        </p15:guide>
        <p15:guide id="7" pos="4067">
          <p15:clr>
            <a:srgbClr val="FBAE40"/>
          </p15:clr>
        </p15:guide>
        <p15:guide id="8" orient="horz" pos="1003">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02"/>
        <p:cNvGrpSpPr/>
        <p:nvPr/>
      </p:nvGrpSpPr>
      <p:grpSpPr>
        <a:xfrm>
          <a:off x="0" y="0"/>
          <a:ext cx="0" cy="0"/>
          <a:chOff x="0" y="0"/>
          <a:chExt cx="0" cy="0"/>
        </a:xfrm>
      </p:grpSpPr>
      <p:pic>
        <p:nvPicPr>
          <p:cNvPr id="103" name="Google Shape;103;p22"/>
          <p:cNvPicPr preferRelativeResize="0"/>
          <p:nvPr/>
        </p:nvPicPr>
        <p:blipFill rotWithShape="1">
          <a:blip r:embed="rId2">
            <a:alphaModFix/>
          </a:blip>
          <a:srcRect/>
          <a:stretch/>
        </p:blipFill>
        <p:spPr>
          <a:xfrm>
            <a:off x="10230457" y="116271"/>
            <a:ext cx="1799614" cy="497706"/>
          </a:xfrm>
          <a:prstGeom prst="rect">
            <a:avLst/>
          </a:prstGeom>
          <a:noFill/>
          <a:ln>
            <a:noFill/>
          </a:ln>
        </p:spPr>
      </p:pic>
      <p:sp>
        <p:nvSpPr>
          <p:cNvPr id="104" name="Google Shape;104;p22"/>
          <p:cNvSpPr txBox="1">
            <a:spLocks noGrp="1"/>
          </p:cNvSpPr>
          <p:nvPr>
            <p:ph type="title"/>
          </p:nvPr>
        </p:nvSpPr>
        <p:spPr>
          <a:xfrm>
            <a:off x="119064" y="116271"/>
            <a:ext cx="1008281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5" name="Google Shape;105;p22"/>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106" name="Google Shape;106;p22"/>
          <p:cNvSpPr txBox="1"/>
          <p:nvPr/>
        </p:nvSpPr>
        <p:spPr>
          <a:xfrm>
            <a:off x="10111173" y="6604084"/>
            <a:ext cx="1918898" cy="25391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07"/>
        <p:cNvGrpSpPr/>
        <p:nvPr/>
      </p:nvGrpSpPr>
      <p:grpSpPr>
        <a:xfrm>
          <a:off x="0" y="0"/>
          <a:ext cx="0" cy="0"/>
          <a:chOff x="0" y="0"/>
          <a:chExt cx="0" cy="0"/>
        </a:xfrm>
      </p:grpSpPr>
      <p:pic>
        <p:nvPicPr>
          <p:cNvPr id="108" name="Google Shape;108;p23"/>
          <p:cNvPicPr preferRelativeResize="0"/>
          <p:nvPr/>
        </p:nvPicPr>
        <p:blipFill rotWithShape="1">
          <a:blip r:embed="rId2">
            <a:alphaModFix/>
          </a:blip>
          <a:srcRect/>
          <a:stretch/>
        </p:blipFill>
        <p:spPr>
          <a:xfrm>
            <a:off x="10230457" y="116271"/>
            <a:ext cx="1799614" cy="497706"/>
          </a:xfrm>
          <a:prstGeom prst="rect">
            <a:avLst/>
          </a:prstGeom>
          <a:noFill/>
          <a:ln>
            <a:noFill/>
          </a:ln>
        </p:spPr>
      </p:pic>
      <p:sp>
        <p:nvSpPr>
          <p:cNvPr id="109" name="Google Shape;109;p23"/>
          <p:cNvSpPr txBox="1">
            <a:spLocks noGrp="1"/>
          </p:cNvSpPr>
          <p:nvPr>
            <p:ph type="title"/>
          </p:nvPr>
        </p:nvSpPr>
        <p:spPr>
          <a:xfrm>
            <a:off x="119064" y="116271"/>
            <a:ext cx="1008281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10" name="Google Shape;110;p23"/>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111" name="Google Shape;111;p23"/>
          <p:cNvSpPr txBox="1"/>
          <p:nvPr/>
        </p:nvSpPr>
        <p:spPr>
          <a:xfrm>
            <a:off x="10084480" y="6604084"/>
            <a:ext cx="1945591" cy="25391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7_Title and Content">
  <p:cSld name="7_Title and Content">
    <p:spTree>
      <p:nvGrpSpPr>
        <p:cNvPr id="1" name="Shape 112"/>
        <p:cNvGrpSpPr/>
        <p:nvPr/>
      </p:nvGrpSpPr>
      <p:grpSpPr>
        <a:xfrm>
          <a:off x="0" y="0"/>
          <a:ext cx="0" cy="0"/>
          <a:chOff x="0" y="0"/>
          <a:chExt cx="0" cy="0"/>
        </a:xfrm>
      </p:grpSpPr>
      <p:pic>
        <p:nvPicPr>
          <p:cNvPr id="113" name="Google Shape;113;p24"/>
          <p:cNvPicPr preferRelativeResize="0"/>
          <p:nvPr/>
        </p:nvPicPr>
        <p:blipFill rotWithShape="1">
          <a:blip r:embed="rId2">
            <a:alphaModFix/>
          </a:blip>
          <a:srcRect/>
          <a:stretch/>
        </p:blipFill>
        <p:spPr>
          <a:xfrm>
            <a:off x="10230457" y="116271"/>
            <a:ext cx="1799614" cy="497706"/>
          </a:xfrm>
          <a:prstGeom prst="rect">
            <a:avLst/>
          </a:prstGeom>
          <a:noFill/>
          <a:ln>
            <a:noFill/>
          </a:ln>
        </p:spPr>
      </p:pic>
      <p:cxnSp>
        <p:nvCxnSpPr>
          <p:cNvPr id="114" name="Google Shape;114;p24"/>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115" name="Google Shape;115;p24"/>
          <p:cNvSpPr txBox="1"/>
          <p:nvPr/>
        </p:nvSpPr>
        <p:spPr>
          <a:xfrm>
            <a:off x="10181788" y="6604084"/>
            <a:ext cx="1896952" cy="25391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orient="horz" pos="100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16"/>
        <p:cNvGrpSpPr/>
        <p:nvPr/>
      </p:nvGrpSpPr>
      <p:grpSpPr>
        <a:xfrm>
          <a:off x="0" y="0"/>
          <a:ext cx="0" cy="0"/>
          <a:chOff x="0" y="0"/>
          <a:chExt cx="0" cy="0"/>
        </a:xfrm>
      </p:grpSpPr>
      <p:sp>
        <p:nvSpPr>
          <p:cNvPr id="117" name="Google Shape;117;p25"/>
          <p:cNvSpPr txBox="1">
            <a:spLocks noGrp="1"/>
          </p:cNvSpPr>
          <p:nvPr>
            <p:ph type="body" idx="1"/>
          </p:nvPr>
        </p:nvSpPr>
        <p:spPr>
          <a:xfrm>
            <a:off x="4466897" y="1587921"/>
            <a:ext cx="7569528" cy="515577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18" name="Google Shape;118;p25"/>
          <p:cNvPicPr preferRelativeResize="0"/>
          <p:nvPr/>
        </p:nvPicPr>
        <p:blipFill rotWithShape="1">
          <a:blip r:embed="rId2">
            <a:alphaModFix/>
          </a:blip>
          <a:srcRect/>
          <a:stretch/>
        </p:blipFill>
        <p:spPr>
          <a:xfrm>
            <a:off x="10230457" y="116271"/>
            <a:ext cx="1799614" cy="497706"/>
          </a:xfrm>
          <a:prstGeom prst="rect">
            <a:avLst/>
          </a:prstGeom>
          <a:noFill/>
          <a:ln>
            <a:noFill/>
          </a:ln>
        </p:spPr>
      </p:pic>
      <p:sp>
        <p:nvSpPr>
          <p:cNvPr id="119" name="Google Shape;119;p25"/>
          <p:cNvSpPr txBox="1">
            <a:spLocks noGrp="1"/>
          </p:cNvSpPr>
          <p:nvPr>
            <p:ph type="title"/>
          </p:nvPr>
        </p:nvSpPr>
        <p:spPr>
          <a:xfrm>
            <a:off x="119064" y="116271"/>
            <a:ext cx="1008281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p25"/>
          <p:cNvSpPr txBox="1">
            <a:spLocks noGrp="1"/>
          </p:cNvSpPr>
          <p:nvPr>
            <p:ph type="body" idx="2"/>
          </p:nvPr>
        </p:nvSpPr>
        <p:spPr>
          <a:xfrm>
            <a:off x="119064" y="1587921"/>
            <a:ext cx="3895887" cy="515577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21" name="Google Shape;121;p25"/>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122" name="Google Shape;122;p25"/>
          <p:cNvSpPr txBox="1"/>
          <p:nvPr/>
        </p:nvSpPr>
        <p:spPr>
          <a:xfrm>
            <a:off x="9778108" y="6616741"/>
            <a:ext cx="2258318" cy="25391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123"/>
        <p:cNvGrpSpPr/>
        <p:nvPr/>
      </p:nvGrpSpPr>
      <p:grpSpPr>
        <a:xfrm>
          <a:off x="0" y="0"/>
          <a:ext cx="0" cy="0"/>
          <a:chOff x="0" y="0"/>
          <a:chExt cx="0" cy="0"/>
        </a:xfrm>
      </p:grpSpPr>
      <p:sp>
        <p:nvSpPr>
          <p:cNvPr id="124" name="Google Shape;124;p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25" name="Google Shape;125;p26"/>
          <p:cNvPicPr preferRelativeResize="0"/>
          <p:nvPr/>
        </p:nvPicPr>
        <p:blipFill rotWithShape="1">
          <a:blip r:embed="rId2">
            <a:alphaModFix/>
          </a:blip>
          <a:srcRect/>
          <a:stretch/>
        </p:blipFill>
        <p:spPr>
          <a:xfrm>
            <a:off x="10230457" y="116271"/>
            <a:ext cx="1799614" cy="497706"/>
          </a:xfrm>
          <a:prstGeom prst="rect">
            <a:avLst/>
          </a:prstGeom>
          <a:noFill/>
          <a:ln>
            <a:noFill/>
          </a:ln>
        </p:spPr>
      </p:pic>
      <p:sp>
        <p:nvSpPr>
          <p:cNvPr id="126" name="Google Shape;126;p26"/>
          <p:cNvSpPr txBox="1">
            <a:spLocks noGrp="1"/>
          </p:cNvSpPr>
          <p:nvPr>
            <p:ph type="body" idx="1"/>
          </p:nvPr>
        </p:nvSpPr>
        <p:spPr>
          <a:xfrm>
            <a:off x="368299" y="3283884"/>
            <a:ext cx="11391310" cy="2307708"/>
          </a:xfrm>
          <a:prstGeom prst="rect">
            <a:avLst/>
          </a:prstGeom>
          <a:noFill/>
          <a:ln>
            <a:noFill/>
          </a:ln>
        </p:spPr>
        <p:txBody>
          <a:bodyPr spcFirstLastPara="1" wrap="square" lIns="91425" tIns="45700" rIns="91425" bIns="45700" anchor="t" anchorCtr="0">
            <a:normAutofit/>
          </a:bodyPr>
          <a:lstStyle>
            <a:lvl1pPr marL="457200" marR="0" lvl="0" indent="-228600" algn="l">
              <a:lnSpc>
                <a:spcPct val="90000"/>
              </a:lnSpc>
              <a:spcBef>
                <a:spcPts val="1000"/>
              </a:spcBef>
              <a:spcAft>
                <a:spcPts val="0"/>
              </a:spcAft>
              <a:buClr>
                <a:srgbClr val="0F1A5C"/>
              </a:buClr>
              <a:buSzPts val="6000"/>
              <a:buFont typeface="Arial"/>
              <a:buNone/>
              <a:defRPr sz="6000" b="0" i="0">
                <a:solidFill>
                  <a:srgbClr val="0F1A5C"/>
                </a:solidFill>
                <a:latin typeface="Arial"/>
                <a:ea typeface="Arial"/>
                <a:cs typeface="Arial"/>
                <a:sym typeface="Arial"/>
              </a:defRPr>
            </a:lvl1pPr>
            <a:lvl2pPr marL="914400" lvl="1" indent="-228600" algn="l">
              <a:lnSpc>
                <a:spcPct val="90000"/>
              </a:lnSpc>
              <a:spcBef>
                <a:spcPts val="500"/>
              </a:spcBef>
              <a:spcAft>
                <a:spcPts val="0"/>
              </a:spcAft>
              <a:buClr>
                <a:srgbClr val="0F1A5C"/>
              </a:buClr>
              <a:buSzPts val="5000"/>
              <a:buNone/>
              <a:defRPr sz="5000" b="0" i="0">
                <a:solidFill>
                  <a:srgbClr val="0F1A5C"/>
                </a:solidFill>
                <a:latin typeface="Arial"/>
                <a:ea typeface="Arial"/>
                <a:cs typeface="Arial"/>
                <a:sym typeface="Arial"/>
              </a:defRPr>
            </a:lvl2pPr>
            <a:lvl3pPr marL="1371600" lvl="2" indent="-228600" algn="l">
              <a:lnSpc>
                <a:spcPct val="90000"/>
              </a:lnSpc>
              <a:spcBef>
                <a:spcPts val="500"/>
              </a:spcBef>
              <a:spcAft>
                <a:spcPts val="0"/>
              </a:spcAft>
              <a:buClr>
                <a:srgbClr val="0F1A5C"/>
              </a:buClr>
              <a:buSzPts val="4000"/>
              <a:buNone/>
              <a:defRPr sz="4000" b="0" i="0">
                <a:solidFill>
                  <a:srgbClr val="0F1A5C"/>
                </a:solidFill>
                <a:latin typeface="Arial"/>
                <a:ea typeface="Arial"/>
                <a:cs typeface="Arial"/>
                <a:sym typeface="Arial"/>
              </a:defRPr>
            </a:lvl3pPr>
            <a:lvl4pPr marL="1828800" lvl="3" indent="-228600" algn="l">
              <a:lnSpc>
                <a:spcPct val="90000"/>
              </a:lnSpc>
              <a:spcBef>
                <a:spcPts val="500"/>
              </a:spcBef>
              <a:spcAft>
                <a:spcPts val="0"/>
              </a:spcAft>
              <a:buClr>
                <a:srgbClr val="84879C"/>
              </a:buClr>
              <a:buSzPts val="1800"/>
              <a:buNone/>
              <a:defRPr b="0" i="0">
                <a:latin typeface="Arial"/>
                <a:ea typeface="Arial"/>
                <a:cs typeface="Arial"/>
                <a:sym typeface="Arial"/>
              </a:defRPr>
            </a:lvl4pPr>
            <a:lvl5pPr marL="2286000" lvl="4" indent="-228600" algn="l">
              <a:lnSpc>
                <a:spcPct val="90000"/>
              </a:lnSpc>
              <a:spcBef>
                <a:spcPts val="500"/>
              </a:spcBef>
              <a:spcAft>
                <a:spcPts val="0"/>
              </a:spcAft>
              <a:buClr>
                <a:srgbClr val="84879C"/>
              </a:buClr>
              <a:buSzPts val="1800"/>
              <a:buNone/>
              <a:defRPr b="0" i="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127"/>
        <p:cNvGrpSpPr/>
        <p:nvPr/>
      </p:nvGrpSpPr>
      <p:grpSpPr>
        <a:xfrm>
          <a:off x="0" y="0"/>
          <a:ext cx="0" cy="0"/>
          <a:chOff x="0" y="0"/>
          <a:chExt cx="0" cy="0"/>
        </a:xfrm>
      </p:grpSpPr>
      <p:sp>
        <p:nvSpPr>
          <p:cNvPr id="128" name="Google Shape;128;p2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29" name="Google Shape;129;p27"/>
          <p:cNvPicPr preferRelativeResize="0"/>
          <p:nvPr/>
        </p:nvPicPr>
        <p:blipFill rotWithShape="1">
          <a:blip r:embed="rId2">
            <a:alphaModFix/>
          </a:blip>
          <a:srcRect/>
          <a:stretch/>
        </p:blipFill>
        <p:spPr>
          <a:xfrm>
            <a:off x="2432826" y="2179673"/>
            <a:ext cx="7326347" cy="2026193"/>
          </a:xfrm>
          <a:prstGeom prst="rect">
            <a:avLst/>
          </a:prstGeom>
          <a:noFill/>
          <a:ln>
            <a:noFill/>
          </a:ln>
        </p:spPr>
      </p:pic>
      <p:sp>
        <p:nvSpPr>
          <p:cNvPr id="130" name="Google Shape;130;p27"/>
          <p:cNvSpPr txBox="1">
            <a:spLocks noGrp="1"/>
          </p:cNvSpPr>
          <p:nvPr>
            <p:ph type="body" idx="1"/>
          </p:nvPr>
        </p:nvSpPr>
        <p:spPr>
          <a:xfrm>
            <a:off x="400345" y="5135525"/>
            <a:ext cx="11391310" cy="902634"/>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rgbClr val="0F1A5C"/>
              </a:buClr>
              <a:buSzPts val="6000"/>
              <a:buNone/>
              <a:defRPr sz="6000" b="0" i="0">
                <a:solidFill>
                  <a:srgbClr val="0F1A5C"/>
                </a:solidFill>
                <a:latin typeface="Arial"/>
                <a:ea typeface="Arial"/>
                <a:cs typeface="Arial"/>
                <a:sym typeface="Arial"/>
              </a:defRPr>
            </a:lvl1pPr>
            <a:lvl2pPr marL="914400" lvl="1" indent="-228600" algn="l">
              <a:lnSpc>
                <a:spcPct val="90000"/>
              </a:lnSpc>
              <a:spcBef>
                <a:spcPts val="500"/>
              </a:spcBef>
              <a:spcAft>
                <a:spcPts val="0"/>
              </a:spcAft>
              <a:buClr>
                <a:schemeClr val="lt1"/>
              </a:buClr>
              <a:buSzPts val="5000"/>
              <a:buNone/>
              <a:defRPr sz="5000" b="0" i="0">
                <a:solidFill>
                  <a:schemeClr val="lt1"/>
                </a:solidFill>
                <a:latin typeface="Arial"/>
                <a:ea typeface="Arial"/>
                <a:cs typeface="Arial"/>
                <a:sym typeface="Arial"/>
              </a:defRPr>
            </a:lvl2pPr>
            <a:lvl3pPr marL="1371600" lvl="2" indent="-228600" algn="l">
              <a:lnSpc>
                <a:spcPct val="90000"/>
              </a:lnSpc>
              <a:spcBef>
                <a:spcPts val="500"/>
              </a:spcBef>
              <a:spcAft>
                <a:spcPts val="0"/>
              </a:spcAft>
              <a:buClr>
                <a:schemeClr val="lt1"/>
              </a:buClr>
              <a:buSzPts val="4000"/>
              <a:buNone/>
              <a:defRPr sz="4000" b="0" i="0">
                <a:solidFill>
                  <a:schemeClr val="lt1"/>
                </a:solidFill>
                <a:latin typeface="Arial"/>
                <a:ea typeface="Arial"/>
                <a:cs typeface="Arial"/>
                <a:sym typeface="Arial"/>
              </a:defRPr>
            </a:lvl3pPr>
            <a:lvl4pPr marL="1828800" lvl="3" indent="-228600" algn="l">
              <a:lnSpc>
                <a:spcPct val="90000"/>
              </a:lnSpc>
              <a:spcBef>
                <a:spcPts val="500"/>
              </a:spcBef>
              <a:spcAft>
                <a:spcPts val="0"/>
              </a:spcAft>
              <a:buClr>
                <a:srgbClr val="84879C"/>
              </a:buClr>
              <a:buSzPts val="1800"/>
              <a:buNone/>
              <a:defRPr b="0" i="0">
                <a:latin typeface="Arial"/>
                <a:ea typeface="Arial"/>
                <a:cs typeface="Arial"/>
                <a:sym typeface="Arial"/>
              </a:defRPr>
            </a:lvl4pPr>
            <a:lvl5pPr marL="2286000" lvl="4" indent="-228600" algn="l">
              <a:lnSpc>
                <a:spcPct val="90000"/>
              </a:lnSpc>
              <a:spcBef>
                <a:spcPts val="500"/>
              </a:spcBef>
              <a:spcAft>
                <a:spcPts val="0"/>
              </a:spcAft>
              <a:buClr>
                <a:srgbClr val="84879C"/>
              </a:buClr>
              <a:buSzPts val="1800"/>
              <a:buNone/>
              <a:defRPr b="0" i="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4_Custom Layout">
  <p:cSld name="4_Custom Layout">
    <p:spTree>
      <p:nvGrpSpPr>
        <p:cNvPr id="1" name="Shape 131"/>
        <p:cNvGrpSpPr/>
        <p:nvPr/>
      </p:nvGrpSpPr>
      <p:grpSpPr>
        <a:xfrm>
          <a:off x="0" y="0"/>
          <a:ext cx="0" cy="0"/>
          <a:chOff x="0" y="0"/>
          <a:chExt cx="0" cy="0"/>
        </a:xfrm>
      </p:grpSpPr>
      <p:sp>
        <p:nvSpPr>
          <p:cNvPr id="132" name="Google Shape;132;p28"/>
          <p:cNvSpPr/>
          <p:nvPr/>
        </p:nvSpPr>
        <p:spPr>
          <a:xfrm>
            <a:off x="0" y="0"/>
            <a:ext cx="12192000" cy="6858000"/>
          </a:xfrm>
          <a:prstGeom prst="rect">
            <a:avLst/>
          </a:prstGeom>
          <a:solidFill>
            <a:srgbClr val="101A5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33" name="Google Shape;133;p28"/>
          <p:cNvPicPr preferRelativeResize="0"/>
          <p:nvPr/>
        </p:nvPicPr>
        <p:blipFill rotWithShape="1">
          <a:blip r:embed="rId2">
            <a:alphaModFix/>
          </a:blip>
          <a:srcRect/>
          <a:stretch/>
        </p:blipFill>
        <p:spPr>
          <a:xfrm>
            <a:off x="2432826" y="2179673"/>
            <a:ext cx="7326348" cy="2026194"/>
          </a:xfrm>
          <a:prstGeom prst="rect">
            <a:avLst/>
          </a:prstGeom>
          <a:noFill/>
          <a:ln>
            <a:noFill/>
          </a:ln>
        </p:spPr>
      </p:pic>
      <p:sp>
        <p:nvSpPr>
          <p:cNvPr id="134" name="Google Shape;134;p28"/>
          <p:cNvSpPr txBox="1">
            <a:spLocks noGrp="1"/>
          </p:cNvSpPr>
          <p:nvPr>
            <p:ph type="body" idx="1"/>
          </p:nvPr>
        </p:nvSpPr>
        <p:spPr>
          <a:xfrm>
            <a:off x="400345" y="5135525"/>
            <a:ext cx="11391310" cy="902634"/>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1"/>
              </a:buClr>
              <a:buSzPts val="6000"/>
              <a:buNone/>
              <a:defRPr sz="60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chemeClr val="lt1"/>
              </a:buClr>
              <a:buSzPts val="5000"/>
              <a:buNone/>
              <a:defRPr sz="5000" b="0" i="0">
                <a:solidFill>
                  <a:schemeClr val="lt1"/>
                </a:solidFill>
                <a:latin typeface="Arial"/>
                <a:ea typeface="Arial"/>
                <a:cs typeface="Arial"/>
                <a:sym typeface="Arial"/>
              </a:defRPr>
            </a:lvl2pPr>
            <a:lvl3pPr marL="1371600" lvl="2" indent="-228600" algn="l">
              <a:lnSpc>
                <a:spcPct val="90000"/>
              </a:lnSpc>
              <a:spcBef>
                <a:spcPts val="500"/>
              </a:spcBef>
              <a:spcAft>
                <a:spcPts val="0"/>
              </a:spcAft>
              <a:buClr>
                <a:schemeClr val="lt1"/>
              </a:buClr>
              <a:buSzPts val="4000"/>
              <a:buNone/>
              <a:defRPr sz="4000" b="0" i="0">
                <a:solidFill>
                  <a:schemeClr val="lt1"/>
                </a:solidFill>
                <a:latin typeface="Arial"/>
                <a:ea typeface="Arial"/>
                <a:cs typeface="Arial"/>
                <a:sym typeface="Arial"/>
              </a:defRPr>
            </a:lvl3pPr>
            <a:lvl4pPr marL="1828800" lvl="3" indent="-228600" algn="l">
              <a:lnSpc>
                <a:spcPct val="90000"/>
              </a:lnSpc>
              <a:spcBef>
                <a:spcPts val="500"/>
              </a:spcBef>
              <a:spcAft>
                <a:spcPts val="0"/>
              </a:spcAft>
              <a:buClr>
                <a:srgbClr val="84879C"/>
              </a:buClr>
              <a:buSzPts val="1800"/>
              <a:buNone/>
              <a:defRPr b="0" i="0">
                <a:latin typeface="Arial"/>
                <a:ea typeface="Arial"/>
                <a:cs typeface="Arial"/>
                <a:sym typeface="Arial"/>
              </a:defRPr>
            </a:lvl4pPr>
            <a:lvl5pPr marL="2286000" lvl="4" indent="-228600" algn="l">
              <a:lnSpc>
                <a:spcPct val="90000"/>
              </a:lnSpc>
              <a:spcBef>
                <a:spcPts val="500"/>
              </a:spcBef>
              <a:spcAft>
                <a:spcPts val="0"/>
              </a:spcAft>
              <a:buClr>
                <a:srgbClr val="84879C"/>
              </a:buClr>
              <a:buSzPts val="1800"/>
              <a:buNone/>
              <a:defRPr b="0" i="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135"/>
        <p:cNvGrpSpPr/>
        <p:nvPr/>
      </p:nvGrpSpPr>
      <p:grpSpPr>
        <a:xfrm>
          <a:off x="0" y="0"/>
          <a:ext cx="0" cy="0"/>
          <a:chOff x="0" y="0"/>
          <a:chExt cx="0" cy="0"/>
        </a:xfrm>
      </p:grpSpPr>
      <p:sp>
        <p:nvSpPr>
          <p:cNvPr id="136" name="Google Shape;136;p29"/>
          <p:cNvSpPr/>
          <p:nvPr/>
        </p:nvSpPr>
        <p:spPr>
          <a:xfrm>
            <a:off x="0" y="0"/>
            <a:ext cx="12192000" cy="6858000"/>
          </a:xfrm>
          <a:prstGeom prst="rect">
            <a:avLst/>
          </a:prstGeom>
          <a:solidFill>
            <a:srgbClr val="FF84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37" name="Google Shape;137;p29"/>
          <p:cNvPicPr preferRelativeResize="0"/>
          <p:nvPr/>
        </p:nvPicPr>
        <p:blipFill rotWithShape="1">
          <a:blip r:embed="rId2">
            <a:alphaModFix/>
          </a:blip>
          <a:srcRect/>
          <a:stretch/>
        </p:blipFill>
        <p:spPr>
          <a:xfrm>
            <a:off x="2432826" y="2179673"/>
            <a:ext cx="7326348" cy="2026193"/>
          </a:xfrm>
          <a:prstGeom prst="rect">
            <a:avLst/>
          </a:prstGeom>
          <a:noFill/>
          <a:ln>
            <a:noFill/>
          </a:ln>
        </p:spPr>
      </p:pic>
      <p:sp>
        <p:nvSpPr>
          <p:cNvPr id="138" name="Google Shape;138;p29"/>
          <p:cNvSpPr txBox="1">
            <a:spLocks noGrp="1"/>
          </p:cNvSpPr>
          <p:nvPr>
            <p:ph type="body" idx="1"/>
          </p:nvPr>
        </p:nvSpPr>
        <p:spPr>
          <a:xfrm>
            <a:off x="400345" y="5135525"/>
            <a:ext cx="11391310" cy="902634"/>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1"/>
              </a:buClr>
              <a:buSzPts val="6000"/>
              <a:buNone/>
              <a:defRPr sz="60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chemeClr val="lt1"/>
              </a:buClr>
              <a:buSzPts val="5000"/>
              <a:buNone/>
              <a:defRPr sz="5000" b="0" i="0">
                <a:solidFill>
                  <a:schemeClr val="lt1"/>
                </a:solidFill>
                <a:latin typeface="Arial"/>
                <a:ea typeface="Arial"/>
                <a:cs typeface="Arial"/>
                <a:sym typeface="Arial"/>
              </a:defRPr>
            </a:lvl2pPr>
            <a:lvl3pPr marL="1371600" lvl="2" indent="-228600" algn="l">
              <a:lnSpc>
                <a:spcPct val="90000"/>
              </a:lnSpc>
              <a:spcBef>
                <a:spcPts val="500"/>
              </a:spcBef>
              <a:spcAft>
                <a:spcPts val="0"/>
              </a:spcAft>
              <a:buClr>
                <a:schemeClr val="lt1"/>
              </a:buClr>
              <a:buSzPts val="4000"/>
              <a:buNone/>
              <a:defRPr sz="4000" b="0" i="0">
                <a:solidFill>
                  <a:schemeClr val="lt1"/>
                </a:solidFill>
                <a:latin typeface="Arial"/>
                <a:ea typeface="Arial"/>
                <a:cs typeface="Arial"/>
                <a:sym typeface="Arial"/>
              </a:defRPr>
            </a:lvl3pPr>
            <a:lvl4pPr marL="1828800" lvl="3" indent="-228600" algn="l">
              <a:lnSpc>
                <a:spcPct val="90000"/>
              </a:lnSpc>
              <a:spcBef>
                <a:spcPts val="500"/>
              </a:spcBef>
              <a:spcAft>
                <a:spcPts val="0"/>
              </a:spcAft>
              <a:buClr>
                <a:srgbClr val="84879C"/>
              </a:buClr>
              <a:buSzPts val="1800"/>
              <a:buNone/>
              <a:defRPr b="0" i="0">
                <a:latin typeface="Arial"/>
                <a:ea typeface="Arial"/>
                <a:cs typeface="Arial"/>
                <a:sym typeface="Arial"/>
              </a:defRPr>
            </a:lvl4pPr>
            <a:lvl5pPr marL="2286000" lvl="4" indent="-228600" algn="l">
              <a:lnSpc>
                <a:spcPct val="90000"/>
              </a:lnSpc>
              <a:spcBef>
                <a:spcPts val="500"/>
              </a:spcBef>
              <a:spcAft>
                <a:spcPts val="0"/>
              </a:spcAft>
              <a:buClr>
                <a:srgbClr val="84879C"/>
              </a:buClr>
              <a:buSzPts val="1800"/>
              <a:buNone/>
              <a:defRPr b="0" i="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5"/>
        <p:cNvGrpSpPr/>
        <p:nvPr/>
      </p:nvGrpSpPr>
      <p:grpSpPr>
        <a:xfrm>
          <a:off x="0" y="0"/>
          <a:ext cx="0" cy="0"/>
          <a:chOff x="0" y="0"/>
          <a:chExt cx="0" cy="0"/>
        </a:xfrm>
      </p:grpSpPr>
      <p:sp>
        <p:nvSpPr>
          <p:cNvPr id="146" name="Google Shape;146;g9815e80f40_1_162"/>
          <p:cNvSpPr txBox="1">
            <a:spLocks noGrp="1"/>
          </p:cNvSpPr>
          <p:nvPr>
            <p:ph type="title"/>
          </p:nvPr>
        </p:nvSpPr>
        <p:spPr>
          <a:xfrm>
            <a:off x="119064" y="116271"/>
            <a:ext cx="100827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 name="Google Shape;147;g9815e80f40_1_162"/>
          <p:cNvSpPr txBox="1">
            <a:spLocks noGrp="1"/>
          </p:cNvSpPr>
          <p:nvPr>
            <p:ph type="body" idx="1"/>
          </p:nvPr>
        </p:nvSpPr>
        <p:spPr>
          <a:xfrm>
            <a:off x="119064" y="1592263"/>
            <a:ext cx="11910900" cy="51513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48" name="Google Shape;148;g9815e80f40_1_162"/>
          <p:cNvPicPr preferRelativeResize="0"/>
          <p:nvPr/>
        </p:nvPicPr>
        <p:blipFill rotWithShape="1">
          <a:blip r:embed="rId2">
            <a:alphaModFix/>
          </a:blip>
          <a:srcRect/>
          <a:stretch/>
        </p:blipFill>
        <p:spPr>
          <a:xfrm>
            <a:off x="10230457" y="116271"/>
            <a:ext cx="1799616" cy="497706"/>
          </a:xfrm>
          <a:prstGeom prst="rect">
            <a:avLst/>
          </a:prstGeom>
          <a:noFill/>
          <a:ln>
            <a:noFill/>
          </a:ln>
        </p:spPr>
      </p:pic>
      <p:cxnSp>
        <p:nvCxnSpPr>
          <p:cNvPr id="149" name="Google Shape;149;g9815e80f40_1_162"/>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150" name="Google Shape;150;g9815e80f40_1_162"/>
          <p:cNvSpPr txBox="1"/>
          <p:nvPr/>
        </p:nvSpPr>
        <p:spPr>
          <a:xfrm>
            <a:off x="9778107" y="6616741"/>
            <a:ext cx="2252100" cy="253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 </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orient="horz" pos="100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0F1A5C"/>
              </a:buClr>
              <a:buSzPts val="6000"/>
              <a:buFont typeface="Arial"/>
              <a:buNone/>
              <a:defRPr sz="6000"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4879C"/>
              </a:buClr>
              <a:buSzPts val="2400"/>
              <a:buNone/>
              <a:defRPr sz="2400" b="0" i="0">
                <a:solidFill>
                  <a:srgbClr val="84879C"/>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pic>
        <p:nvPicPr>
          <p:cNvPr id="24" name="Google Shape;24;p13"/>
          <p:cNvPicPr preferRelativeResize="0"/>
          <p:nvPr/>
        </p:nvPicPr>
        <p:blipFill rotWithShape="1">
          <a:blip r:embed="rId2">
            <a:alphaModFix/>
          </a:blip>
          <a:srcRect/>
          <a:stretch/>
        </p:blipFill>
        <p:spPr>
          <a:xfrm>
            <a:off x="10230457" y="116271"/>
            <a:ext cx="1799614" cy="497706"/>
          </a:xfrm>
          <a:prstGeom prst="rect">
            <a:avLst/>
          </a:prstGeom>
          <a:noFill/>
          <a:ln>
            <a:noFill/>
          </a:ln>
        </p:spPr>
      </p:pic>
      <p:cxnSp>
        <p:nvCxnSpPr>
          <p:cNvPr id="25" name="Google Shape;25;p13"/>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1"/>
        <p:cNvGrpSpPr/>
        <p:nvPr/>
      </p:nvGrpSpPr>
      <p:grpSpPr>
        <a:xfrm>
          <a:off x="0" y="0"/>
          <a:ext cx="0" cy="0"/>
          <a:chOff x="0" y="0"/>
          <a:chExt cx="0" cy="0"/>
        </a:xfrm>
      </p:grpSpPr>
      <p:sp>
        <p:nvSpPr>
          <p:cNvPr id="152" name="Google Shape;152;g9815e80f40_1_168"/>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0F1A5C"/>
              </a:buClr>
              <a:buSzPts val="6000"/>
              <a:buFont typeface="Arial"/>
              <a:buNone/>
              <a:defRPr sz="6000"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g9815e80f40_1_168"/>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4879C"/>
              </a:buClr>
              <a:buSzPts val="2400"/>
              <a:buNone/>
              <a:defRPr sz="2400" b="0" i="0">
                <a:solidFill>
                  <a:srgbClr val="84879C"/>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pic>
        <p:nvPicPr>
          <p:cNvPr id="154" name="Google Shape;154;g9815e80f40_1_168"/>
          <p:cNvPicPr preferRelativeResize="0"/>
          <p:nvPr/>
        </p:nvPicPr>
        <p:blipFill rotWithShape="1">
          <a:blip r:embed="rId2">
            <a:alphaModFix/>
          </a:blip>
          <a:srcRect/>
          <a:stretch/>
        </p:blipFill>
        <p:spPr>
          <a:xfrm>
            <a:off x="10230457" y="116271"/>
            <a:ext cx="1799616" cy="497706"/>
          </a:xfrm>
          <a:prstGeom prst="rect">
            <a:avLst/>
          </a:prstGeom>
          <a:noFill/>
          <a:ln>
            <a:noFill/>
          </a:ln>
        </p:spPr>
      </p:pic>
      <p:cxnSp>
        <p:nvCxnSpPr>
          <p:cNvPr id="155" name="Google Shape;155;g9815e80f40_1_168"/>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_Custom Layout">
  <p:cSld name="3_Custom Layout">
    <p:spTree>
      <p:nvGrpSpPr>
        <p:cNvPr id="1" name="Shape 156"/>
        <p:cNvGrpSpPr/>
        <p:nvPr/>
      </p:nvGrpSpPr>
      <p:grpSpPr>
        <a:xfrm>
          <a:off x="0" y="0"/>
          <a:ext cx="0" cy="0"/>
          <a:chOff x="0" y="0"/>
          <a:chExt cx="0" cy="0"/>
        </a:xfrm>
      </p:grpSpPr>
      <p:sp>
        <p:nvSpPr>
          <p:cNvPr id="157" name="Google Shape;157;g9815e80f40_1_173"/>
          <p:cNvSpPr/>
          <p:nvPr/>
        </p:nvSpPr>
        <p:spPr>
          <a:xfrm>
            <a:off x="0" y="0"/>
            <a:ext cx="12192000" cy="6858000"/>
          </a:xfrm>
          <a:prstGeom prst="rect">
            <a:avLst/>
          </a:prstGeom>
          <a:solidFill>
            <a:srgbClr val="101A5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58" name="Google Shape;158;g9815e80f40_1_173"/>
          <p:cNvGrpSpPr/>
          <p:nvPr/>
        </p:nvGrpSpPr>
        <p:grpSpPr>
          <a:xfrm>
            <a:off x="-28574" y="-43303"/>
            <a:ext cx="12219677" cy="6935727"/>
            <a:chOff x="-47082" y="-105465"/>
            <a:chExt cx="20151182" cy="11437543"/>
          </a:xfrm>
        </p:grpSpPr>
        <p:pic>
          <p:nvPicPr>
            <p:cNvPr id="159" name="Google Shape;159;g9815e80f40_1_173"/>
            <p:cNvPicPr preferRelativeResize="0"/>
            <p:nvPr/>
          </p:nvPicPr>
          <p:blipFill rotWithShape="1">
            <a:blip r:embed="rId2">
              <a:alphaModFix/>
            </a:blip>
            <a:srcRect/>
            <a:stretch/>
          </p:blipFill>
          <p:spPr>
            <a:xfrm>
              <a:off x="6329775" y="2070271"/>
              <a:ext cx="745300" cy="1841329"/>
            </a:xfrm>
            <a:prstGeom prst="rect">
              <a:avLst/>
            </a:prstGeom>
            <a:noFill/>
            <a:ln>
              <a:noFill/>
            </a:ln>
          </p:spPr>
        </p:pic>
        <p:pic>
          <p:nvPicPr>
            <p:cNvPr id="160" name="Google Shape;160;g9815e80f40_1_173"/>
            <p:cNvPicPr preferRelativeResize="0"/>
            <p:nvPr/>
          </p:nvPicPr>
          <p:blipFill rotWithShape="1">
            <a:blip r:embed="rId3">
              <a:alphaModFix/>
            </a:blip>
            <a:srcRect/>
            <a:stretch/>
          </p:blipFill>
          <p:spPr>
            <a:xfrm>
              <a:off x="9897261" y="9398000"/>
              <a:ext cx="2571750" cy="401836"/>
            </a:xfrm>
            <a:prstGeom prst="rect">
              <a:avLst/>
            </a:prstGeom>
            <a:noFill/>
            <a:ln>
              <a:noFill/>
            </a:ln>
          </p:spPr>
        </p:pic>
        <p:pic>
          <p:nvPicPr>
            <p:cNvPr id="161" name="Google Shape;161;g9815e80f40_1_173"/>
            <p:cNvPicPr preferRelativeResize="0"/>
            <p:nvPr/>
          </p:nvPicPr>
          <p:blipFill rotWithShape="1">
            <a:blip r:embed="rId4">
              <a:alphaModFix/>
            </a:blip>
            <a:srcRect/>
            <a:stretch/>
          </p:blipFill>
          <p:spPr>
            <a:xfrm>
              <a:off x="16757650" y="8763000"/>
              <a:ext cx="473504" cy="2565400"/>
            </a:xfrm>
            <a:prstGeom prst="rect">
              <a:avLst/>
            </a:prstGeom>
            <a:noFill/>
            <a:ln>
              <a:noFill/>
            </a:ln>
          </p:spPr>
        </p:pic>
        <p:pic>
          <p:nvPicPr>
            <p:cNvPr id="162" name="Google Shape;162;g9815e80f40_1_173"/>
            <p:cNvPicPr preferRelativeResize="0"/>
            <p:nvPr/>
          </p:nvPicPr>
          <p:blipFill rotWithShape="1">
            <a:blip r:embed="rId5">
              <a:alphaModFix/>
            </a:blip>
            <a:srcRect/>
            <a:stretch/>
          </p:blipFill>
          <p:spPr>
            <a:xfrm>
              <a:off x="13263941" y="-105465"/>
              <a:ext cx="363523" cy="762000"/>
            </a:xfrm>
            <a:prstGeom prst="rect">
              <a:avLst/>
            </a:prstGeom>
            <a:noFill/>
            <a:ln>
              <a:noFill/>
            </a:ln>
          </p:spPr>
        </p:pic>
        <p:pic>
          <p:nvPicPr>
            <p:cNvPr id="163" name="Google Shape;163;g9815e80f40_1_173"/>
            <p:cNvPicPr preferRelativeResize="0"/>
            <p:nvPr/>
          </p:nvPicPr>
          <p:blipFill rotWithShape="1">
            <a:blip r:embed="rId6">
              <a:alphaModFix/>
            </a:blip>
            <a:srcRect/>
            <a:stretch/>
          </p:blipFill>
          <p:spPr>
            <a:xfrm>
              <a:off x="19532600" y="2835930"/>
              <a:ext cx="571500" cy="873579"/>
            </a:xfrm>
            <a:prstGeom prst="rect">
              <a:avLst/>
            </a:prstGeom>
            <a:noFill/>
            <a:ln>
              <a:noFill/>
            </a:ln>
          </p:spPr>
        </p:pic>
        <p:pic>
          <p:nvPicPr>
            <p:cNvPr id="164" name="Google Shape;164;g9815e80f40_1_173"/>
            <p:cNvPicPr preferRelativeResize="0"/>
            <p:nvPr/>
          </p:nvPicPr>
          <p:blipFill rotWithShape="1">
            <a:blip r:embed="rId7">
              <a:alphaModFix/>
            </a:blip>
            <a:srcRect/>
            <a:stretch/>
          </p:blipFill>
          <p:spPr>
            <a:xfrm>
              <a:off x="18129250" y="6206987"/>
              <a:ext cx="951200" cy="1041400"/>
            </a:xfrm>
            <a:prstGeom prst="rect">
              <a:avLst/>
            </a:prstGeom>
            <a:noFill/>
            <a:ln>
              <a:noFill/>
            </a:ln>
          </p:spPr>
        </p:pic>
        <p:pic>
          <p:nvPicPr>
            <p:cNvPr id="165" name="Google Shape;165;g9815e80f40_1_173"/>
            <p:cNvPicPr preferRelativeResize="0"/>
            <p:nvPr/>
          </p:nvPicPr>
          <p:blipFill rotWithShape="1">
            <a:blip r:embed="rId8">
              <a:alphaModFix/>
            </a:blip>
            <a:srcRect/>
            <a:stretch/>
          </p:blipFill>
          <p:spPr>
            <a:xfrm>
              <a:off x="6699250" y="8997387"/>
              <a:ext cx="354229" cy="2334691"/>
            </a:xfrm>
            <a:prstGeom prst="rect">
              <a:avLst/>
            </a:prstGeom>
            <a:noFill/>
            <a:ln>
              <a:noFill/>
            </a:ln>
          </p:spPr>
        </p:pic>
        <p:pic>
          <p:nvPicPr>
            <p:cNvPr id="166" name="Google Shape;166;g9815e80f40_1_173"/>
            <p:cNvPicPr preferRelativeResize="0"/>
            <p:nvPr/>
          </p:nvPicPr>
          <p:blipFill rotWithShape="1">
            <a:blip r:embed="rId9">
              <a:alphaModFix/>
            </a:blip>
            <a:srcRect/>
            <a:stretch/>
          </p:blipFill>
          <p:spPr>
            <a:xfrm>
              <a:off x="-47082" y="1198190"/>
              <a:ext cx="1174069" cy="636643"/>
            </a:xfrm>
            <a:prstGeom prst="rect">
              <a:avLst/>
            </a:prstGeom>
            <a:noFill/>
            <a:ln>
              <a:noFill/>
            </a:ln>
          </p:spPr>
        </p:pic>
        <p:pic>
          <p:nvPicPr>
            <p:cNvPr id="167" name="Google Shape;167;g9815e80f40_1_173"/>
            <p:cNvPicPr preferRelativeResize="0"/>
            <p:nvPr/>
          </p:nvPicPr>
          <p:blipFill rotWithShape="1">
            <a:blip r:embed="rId10">
              <a:alphaModFix/>
            </a:blip>
            <a:srcRect/>
            <a:stretch/>
          </p:blipFill>
          <p:spPr>
            <a:xfrm>
              <a:off x="3404704" y="-31750"/>
              <a:ext cx="720932" cy="477237"/>
            </a:xfrm>
            <a:prstGeom prst="rect">
              <a:avLst/>
            </a:prstGeom>
            <a:noFill/>
            <a:ln>
              <a:noFill/>
            </a:ln>
          </p:spPr>
        </p:pic>
        <p:pic>
          <p:nvPicPr>
            <p:cNvPr id="168" name="Google Shape;168;g9815e80f40_1_173"/>
            <p:cNvPicPr preferRelativeResize="0"/>
            <p:nvPr/>
          </p:nvPicPr>
          <p:blipFill rotWithShape="1">
            <a:blip r:embed="rId11">
              <a:alphaModFix/>
            </a:blip>
            <a:srcRect/>
            <a:stretch/>
          </p:blipFill>
          <p:spPr>
            <a:xfrm>
              <a:off x="-19982" y="4893917"/>
              <a:ext cx="242232" cy="977900"/>
            </a:xfrm>
            <a:prstGeom prst="rect">
              <a:avLst/>
            </a:prstGeom>
            <a:noFill/>
            <a:ln>
              <a:noFill/>
            </a:ln>
          </p:spPr>
        </p:pic>
        <p:pic>
          <p:nvPicPr>
            <p:cNvPr id="169" name="Google Shape;169;g9815e80f40_1_173"/>
            <p:cNvPicPr preferRelativeResize="0"/>
            <p:nvPr/>
          </p:nvPicPr>
          <p:blipFill rotWithShape="1">
            <a:blip r:embed="rId12">
              <a:alphaModFix/>
            </a:blip>
            <a:srcRect/>
            <a:stretch/>
          </p:blipFill>
          <p:spPr>
            <a:xfrm>
              <a:off x="13243327" y="2075912"/>
              <a:ext cx="404753" cy="387888"/>
            </a:xfrm>
            <a:prstGeom prst="rect">
              <a:avLst/>
            </a:prstGeom>
            <a:noFill/>
            <a:ln>
              <a:noFill/>
            </a:ln>
          </p:spPr>
        </p:pic>
      </p:grpSp>
      <p:pic>
        <p:nvPicPr>
          <p:cNvPr id="170" name="Google Shape;170;g9815e80f40_1_173"/>
          <p:cNvPicPr preferRelativeResize="0"/>
          <p:nvPr/>
        </p:nvPicPr>
        <p:blipFill rotWithShape="1">
          <a:blip r:embed="rId13">
            <a:alphaModFix/>
          </a:blip>
          <a:srcRect/>
          <a:stretch/>
        </p:blipFill>
        <p:spPr>
          <a:xfrm>
            <a:off x="10230455" y="116271"/>
            <a:ext cx="1799616" cy="497708"/>
          </a:xfrm>
          <a:prstGeom prst="rect">
            <a:avLst/>
          </a:prstGeom>
          <a:noFill/>
          <a:ln>
            <a:noFill/>
          </a:ln>
        </p:spPr>
      </p:pic>
      <p:sp>
        <p:nvSpPr>
          <p:cNvPr id="171" name="Google Shape;171;g9815e80f40_1_173"/>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6000"/>
              <a:buFont typeface="Arial"/>
              <a:buNone/>
              <a:defRPr sz="6000" b="0" i="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g9815e80f40_1_173"/>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400"/>
              <a:buNone/>
              <a:defRPr sz="24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173"/>
        <p:cNvGrpSpPr/>
        <p:nvPr/>
      </p:nvGrpSpPr>
      <p:grpSpPr>
        <a:xfrm>
          <a:off x="0" y="0"/>
          <a:ext cx="0" cy="0"/>
          <a:chOff x="0" y="0"/>
          <a:chExt cx="0" cy="0"/>
        </a:xfrm>
      </p:grpSpPr>
      <p:pic>
        <p:nvPicPr>
          <p:cNvPr id="174" name="Google Shape;174;g9815e80f40_1_190"/>
          <p:cNvPicPr preferRelativeResize="0"/>
          <p:nvPr/>
        </p:nvPicPr>
        <p:blipFill rotWithShape="1">
          <a:blip r:embed="rId2">
            <a:alphaModFix/>
          </a:blip>
          <a:srcRect/>
          <a:stretch/>
        </p:blipFill>
        <p:spPr>
          <a:xfrm>
            <a:off x="-1" y="0"/>
            <a:ext cx="12192000" cy="6868158"/>
          </a:xfrm>
          <a:prstGeom prst="rect">
            <a:avLst/>
          </a:prstGeom>
          <a:noFill/>
          <a:ln>
            <a:noFill/>
          </a:ln>
        </p:spPr>
      </p:pic>
      <p:grpSp>
        <p:nvGrpSpPr>
          <p:cNvPr id="175" name="Google Shape;175;g9815e80f40_1_190"/>
          <p:cNvGrpSpPr/>
          <p:nvPr/>
        </p:nvGrpSpPr>
        <p:grpSpPr>
          <a:xfrm>
            <a:off x="-28574" y="-43303"/>
            <a:ext cx="12219677" cy="6935727"/>
            <a:chOff x="-47082" y="-105465"/>
            <a:chExt cx="20151182" cy="11437543"/>
          </a:xfrm>
        </p:grpSpPr>
        <p:pic>
          <p:nvPicPr>
            <p:cNvPr id="176" name="Google Shape;176;g9815e80f40_1_190"/>
            <p:cNvPicPr preferRelativeResize="0"/>
            <p:nvPr/>
          </p:nvPicPr>
          <p:blipFill rotWithShape="1">
            <a:blip r:embed="rId3">
              <a:alphaModFix/>
            </a:blip>
            <a:srcRect/>
            <a:stretch/>
          </p:blipFill>
          <p:spPr>
            <a:xfrm>
              <a:off x="6329775" y="2070271"/>
              <a:ext cx="745300" cy="1841329"/>
            </a:xfrm>
            <a:prstGeom prst="rect">
              <a:avLst/>
            </a:prstGeom>
            <a:noFill/>
            <a:ln>
              <a:noFill/>
            </a:ln>
          </p:spPr>
        </p:pic>
        <p:pic>
          <p:nvPicPr>
            <p:cNvPr id="177" name="Google Shape;177;g9815e80f40_1_190"/>
            <p:cNvPicPr preferRelativeResize="0"/>
            <p:nvPr/>
          </p:nvPicPr>
          <p:blipFill rotWithShape="1">
            <a:blip r:embed="rId4">
              <a:alphaModFix/>
            </a:blip>
            <a:srcRect/>
            <a:stretch/>
          </p:blipFill>
          <p:spPr>
            <a:xfrm>
              <a:off x="9897261" y="9398000"/>
              <a:ext cx="2571750" cy="401836"/>
            </a:xfrm>
            <a:prstGeom prst="rect">
              <a:avLst/>
            </a:prstGeom>
            <a:noFill/>
            <a:ln>
              <a:noFill/>
            </a:ln>
          </p:spPr>
        </p:pic>
        <p:pic>
          <p:nvPicPr>
            <p:cNvPr id="178" name="Google Shape;178;g9815e80f40_1_190"/>
            <p:cNvPicPr preferRelativeResize="0"/>
            <p:nvPr/>
          </p:nvPicPr>
          <p:blipFill rotWithShape="1">
            <a:blip r:embed="rId5">
              <a:alphaModFix/>
            </a:blip>
            <a:srcRect/>
            <a:stretch/>
          </p:blipFill>
          <p:spPr>
            <a:xfrm>
              <a:off x="16757650" y="8763000"/>
              <a:ext cx="473504" cy="2565400"/>
            </a:xfrm>
            <a:prstGeom prst="rect">
              <a:avLst/>
            </a:prstGeom>
            <a:noFill/>
            <a:ln>
              <a:noFill/>
            </a:ln>
          </p:spPr>
        </p:pic>
        <p:pic>
          <p:nvPicPr>
            <p:cNvPr id="179" name="Google Shape;179;g9815e80f40_1_190"/>
            <p:cNvPicPr preferRelativeResize="0"/>
            <p:nvPr/>
          </p:nvPicPr>
          <p:blipFill rotWithShape="1">
            <a:blip r:embed="rId6">
              <a:alphaModFix/>
            </a:blip>
            <a:srcRect/>
            <a:stretch/>
          </p:blipFill>
          <p:spPr>
            <a:xfrm>
              <a:off x="13263941" y="-105465"/>
              <a:ext cx="363523" cy="762000"/>
            </a:xfrm>
            <a:prstGeom prst="rect">
              <a:avLst/>
            </a:prstGeom>
            <a:noFill/>
            <a:ln>
              <a:noFill/>
            </a:ln>
          </p:spPr>
        </p:pic>
        <p:pic>
          <p:nvPicPr>
            <p:cNvPr id="180" name="Google Shape;180;g9815e80f40_1_190"/>
            <p:cNvPicPr preferRelativeResize="0"/>
            <p:nvPr/>
          </p:nvPicPr>
          <p:blipFill rotWithShape="1">
            <a:blip r:embed="rId7">
              <a:alphaModFix/>
            </a:blip>
            <a:srcRect/>
            <a:stretch/>
          </p:blipFill>
          <p:spPr>
            <a:xfrm>
              <a:off x="19532600" y="2835930"/>
              <a:ext cx="571500" cy="873579"/>
            </a:xfrm>
            <a:prstGeom prst="rect">
              <a:avLst/>
            </a:prstGeom>
            <a:noFill/>
            <a:ln>
              <a:noFill/>
            </a:ln>
          </p:spPr>
        </p:pic>
        <p:pic>
          <p:nvPicPr>
            <p:cNvPr id="181" name="Google Shape;181;g9815e80f40_1_190"/>
            <p:cNvPicPr preferRelativeResize="0"/>
            <p:nvPr/>
          </p:nvPicPr>
          <p:blipFill rotWithShape="1">
            <a:blip r:embed="rId8">
              <a:alphaModFix/>
            </a:blip>
            <a:srcRect/>
            <a:stretch/>
          </p:blipFill>
          <p:spPr>
            <a:xfrm>
              <a:off x="18129250" y="6206987"/>
              <a:ext cx="951200" cy="1041400"/>
            </a:xfrm>
            <a:prstGeom prst="rect">
              <a:avLst/>
            </a:prstGeom>
            <a:noFill/>
            <a:ln>
              <a:noFill/>
            </a:ln>
          </p:spPr>
        </p:pic>
        <p:pic>
          <p:nvPicPr>
            <p:cNvPr id="182" name="Google Shape;182;g9815e80f40_1_190"/>
            <p:cNvPicPr preferRelativeResize="0"/>
            <p:nvPr/>
          </p:nvPicPr>
          <p:blipFill rotWithShape="1">
            <a:blip r:embed="rId9">
              <a:alphaModFix/>
            </a:blip>
            <a:srcRect/>
            <a:stretch/>
          </p:blipFill>
          <p:spPr>
            <a:xfrm>
              <a:off x="6699250" y="8997387"/>
              <a:ext cx="354229" cy="2334691"/>
            </a:xfrm>
            <a:prstGeom prst="rect">
              <a:avLst/>
            </a:prstGeom>
            <a:noFill/>
            <a:ln>
              <a:noFill/>
            </a:ln>
          </p:spPr>
        </p:pic>
        <p:pic>
          <p:nvPicPr>
            <p:cNvPr id="183" name="Google Shape;183;g9815e80f40_1_190"/>
            <p:cNvPicPr preferRelativeResize="0"/>
            <p:nvPr/>
          </p:nvPicPr>
          <p:blipFill rotWithShape="1">
            <a:blip r:embed="rId10">
              <a:alphaModFix/>
            </a:blip>
            <a:srcRect/>
            <a:stretch/>
          </p:blipFill>
          <p:spPr>
            <a:xfrm>
              <a:off x="-47082" y="1198190"/>
              <a:ext cx="1174069" cy="636643"/>
            </a:xfrm>
            <a:prstGeom prst="rect">
              <a:avLst/>
            </a:prstGeom>
            <a:noFill/>
            <a:ln>
              <a:noFill/>
            </a:ln>
          </p:spPr>
        </p:pic>
        <p:pic>
          <p:nvPicPr>
            <p:cNvPr id="184" name="Google Shape;184;g9815e80f40_1_190"/>
            <p:cNvPicPr preferRelativeResize="0"/>
            <p:nvPr/>
          </p:nvPicPr>
          <p:blipFill rotWithShape="1">
            <a:blip r:embed="rId11">
              <a:alphaModFix/>
            </a:blip>
            <a:srcRect/>
            <a:stretch/>
          </p:blipFill>
          <p:spPr>
            <a:xfrm>
              <a:off x="3404704" y="-31750"/>
              <a:ext cx="720932" cy="477237"/>
            </a:xfrm>
            <a:prstGeom prst="rect">
              <a:avLst/>
            </a:prstGeom>
            <a:noFill/>
            <a:ln>
              <a:noFill/>
            </a:ln>
          </p:spPr>
        </p:pic>
        <p:pic>
          <p:nvPicPr>
            <p:cNvPr id="185" name="Google Shape;185;g9815e80f40_1_190"/>
            <p:cNvPicPr preferRelativeResize="0"/>
            <p:nvPr/>
          </p:nvPicPr>
          <p:blipFill rotWithShape="1">
            <a:blip r:embed="rId12">
              <a:alphaModFix/>
            </a:blip>
            <a:srcRect/>
            <a:stretch/>
          </p:blipFill>
          <p:spPr>
            <a:xfrm>
              <a:off x="-19982" y="4893917"/>
              <a:ext cx="242232" cy="977900"/>
            </a:xfrm>
            <a:prstGeom prst="rect">
              <a:avLst/>
            </a:prstGeom>
            <a:noFill/>
            <a:ln>
              <a:noFill/>
            </a:ln>
          </p:spPr>
        </p:pic>
        <p:pic>
          <p:nvPicPr>
            <p:cNvPr id="186" name="Google Shape;186;g9815e80f40_1_190"/>
            <p:cNvPicPr preferRelativeResize="0"/>
            <p:nvPr/>
          </p:nvPicPr>
          <p:blipFill rotWithShape="1">
            <a:blip r:embed="rId13">
              <a:alphaModFix/>
            </a:blip>
            <a:srcRect/>
            <a:stretch/>
          </p:blipFill>
          <p:spPr>
            <a:xfrm>
              <a:off x="13243327" y="2075912"/>
              <a:ext cx="404753" cy="387888"/>
            </a:xfrm>
            <a:prstGeom prst="rect">
              <a:avLst/>
            </a:prstGeom>
            <a:noFill/>
            <a:ln>
              <a:noFill/>
            </a:ln>
          </p:spPr>
        </p:pic>
      </p:grpSp>
      <p:pic>
        <p:nvPicPr>
          <p:cNvPr id="187" name="Google Shape;187;g9815e80f40_1_190"/>
          <p:cNvPicPr preferRelativeResize="0"/>
          <p:nvPr/>
        </p:nvPicPr>
        <p:blipFill rotWithShape="1">
          <a:blip r:embed="rId14">
            <a:alphaModFix/>
          </a:blip>
          <a:srcRect/>
          <a:stretch/>
        </p:blipFill>
        <p:spPr>
          <a:xfrm>
            <a:off x="10230455" y="116271"/>
            <a:ext cx="1799616" cy="497706"/>
          </a:xfrm>
          <a:prstGeom prst="rect">
            <a:avLst/>
          </a:prstGeom>
          <a:noFill/>
          <a:ln>
            <a:noFill/>
          </a:ln>
        </p:spPr>
      </p:pic>
      <p:sp>
        <p:nvSpPr>
          <p:cNvPr id="188" name="Google Shape;188;g9815e80f40_1_190"/>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0F1A5C"/>
              </a:buClr>
              <a:buSzPts val="6000"/>
              <a:buFont typeface="Arial"/>
              <a:buNone/>
              <a:defRPr sz="6000"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9" name="Google Shape;189;g9815e80f40_1_190"/>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0F1A5C"/>
              </a:buClr>
              <a:buSzPts val="2400"/>
              <a:buNone/>
              <a:defRPr sz="2400" b="0" i="0">
                <a:solidFill>
                  <a:srgbClr val="0F1A5C"/>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_Section Header">
  <p:cSld name="1_Section Header">
    <p:spTree>
      <p:nvGrpSpPr>
        <p:cNvPr id="1" name="Shape 190"/>
        <p:cNvGrpSpPr/>
        <p:nvPr/>
      </p:nvGrpSpPr>
      <p:grpSpPr>
        <a:xfrm>
          <a:off x="0" y="0"/>
          <a:ext cx="0" cy="0"/>
          <a:chOff x="0" y="0"/>
          <a:chExt cx="0" cy="0"/>
        </a:xfrm>
      </p:grpSpPr>
      <p:sp>
        <p:nvSpPr>
          <p:cNvPr id="191" name="Google Shape;191;g9815e80f40_1_207"/>
          <p:cNvSpPr/>
          <p:nvPr/>
        </p:nvSpPr>
        <p:spPr>
          <a:xfrm>
            <a:off x="0" y="0"/>
            <a:ext cx="12192000" cy="6858000"/>
          </a:xfrm>
          <a:prstGeom prst="rect">
            <a:avLst/>
          </a:prstGeom>
          <a:solidFill>
            <a:srgbClr val="101A5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2" name="Google Shape;192;g9815e80f40_1_207"/>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6000"/>
              <a:buFont typeface="Arial"/>
              <a:buNone/>
              <a:defRPr sz="6000" b="0" i="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3" name="Google Shape;193;g9815e80f40_1_207"/>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400"/>
              <a:buNone/>
              <a:defRPr sz="24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pic>
        <p:nvPicPr>
          <p:cNvPr id="194" name="Google Shape;194;g9815e80f40_1_207"/>
          <p:cNvPicPr preferRelativeResize="0"/>
          <p:nvPr/>
        </p:nvPicPr>
        <p:blipFill rotWithShape="1">
          <a:blip r:embed="rId2">
            <a:alphaModFix/>
          </a:blip>
          <a:srcRect/>
          <a:stretch/>
        </p:blipFill>
        <p:spPr>
          <a:xfrm>
            <a:off x="10230457" y="116271"/>
            <a:ext cx="1799616" cy="49770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195"/>
        <p:cNvGrpSpPr/>
        <p:nvPr/>
      </p:nvGrpSpPr>
      <p:grpSpPr>
        <a:xfrm>
          <a:off x="0" y="0"/>
          <a:ext cx="0" cy="0"/>
          <a:chOff x="0" y="0"/>
          <a:chExt cx="0" cy="0"/>
        </a:xfrm>
      </p:grpSpPr>
      <p:sp>
        <p:nvSpPr>
          <p:cNvPr id="196" name="Google Shape;196;g9815e80f40_1_212"/>
          <p:cNvSpPr/>
          <p:nvPr/>
        </p:nvSpPr>
        <p:spPr>
          <a:xfrm>
            <a:off x="0" y="0"/>
            <a:ext cx="12192000" cy="6858000"/>
          </a:xfrm>
          <a:prstGeom prst="rect">
            <a:avLst/>
          </a:prstGeom>
          <a:solidFill>
            <a:srgbClr val="FF84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97" name="Google Shape;197;g9815e80f40_1_212"/>
          <p:cNvPicPr preferRelativeResize="0"/>
          <p:nvPr/>
        </p:nvPicPr>
        <p:blipFill rotWithShape="1">
          <a:blip r:embed="rId2">
            <a:alphaModFix/>
          </a:blip>
          <a:srcRect/>
          <a:stretch/>
        </p:blipFill>
        <p:spPr>
          <a:xfrm>
            <a:off x="10230455" y="116271"/>
            <a:ext cx="1799616" cy="497706"/>
          </a:xfrm>
          <a:prstGeom prst="rect">
            <a:avLst/>
          </a:prstGeom>
          <a:noFill/>
          <a:ln>
            <a:noFill/>
          </a:ln>
        </p:spPr>
      </p:pic>
      <p:sp>
        <p:nvSpPr>
          <p:cNvPr id="198" name="Google Shape;198;g9815e80f40_1_212"/>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6000"/>
              <a:buFont typeface="Arial"/>
              <a:buNone/>
              <a:defRPr sz="6000" b="0" i="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g9815e80f40_1_212"/>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400"/>
              <a:buNone/>
              <a:defRPr sz="24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200"/>
        <p:cNvGrpSpPr/>
        <p:nvPr/>
      </p:nvGrpSpPr>
      <p:grpSpPr>
        <a:xfrm>
          <a:off x="0" y="0"/>
          <a:ext cx="0" cy="0"/>
          <a:chOff x="0" y="0"/>
          <a:chExt cx="0" cy="0"/>
        </a:xfrm>
      </p:grpSpPr>
      <p:sp>
        <p:nvSpPr>
          <p:cNvPr id="201" name="Google Shape;201;g9815e80f40_1_217"/>
          <p:cNvSpPr txBox="1">
            <a:spLocks noGrp="1"/>
          </p:cNvSpPr>
          <p:nvPr>
            <p:ph type="title"/>
          </p:nvPr>
        </p:nvSpPr>
        <p:spPr>
          <a:xfrm>
            <a:off x="119064" y="116271"/>
            <a:ext cx="100827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02" name="Google Shape;202;g9815e80f40_1_217"/>
          <p:cNvPicPr preferRelativeResize="0"/>
          <p:nvPr/>
        </p:nvPicPr>
        <p:blipFill rotWithShape="1">
          <a:blip r:embed="rId2">
            <a:alphaModFix/>
          </a:blip>
          <a:srcRect/>
          <a:stretch/>
        </p:blipFill>
        <p:spPr>
          <a:xfrm>
            <a:off x="10230457" y="116271"/>
            <a:ext cx="1799616" cy="497706"/>
          </a:xfrm>
          <a:prstGeom prst="rect">
            <a:avLst/>
          </a:prstGeom>
          <a:noFill/>
          <a:ln>
            <a:noFill/>
          </a:ln>
        </p:spPr>
      </p:pic>
      <p:sp>
        <p:nvSpPr>
          <p:cNvPr id="203" name="Google Shape;203;g9815e80f40_1_217"/>
          <p:cNvSpPr txBox="1">
            <a:spLocks noGrp="1"/>
          </p:cNvSpPr>
          <p:nvPr>
            <p:ph type="body" idx="1"/>
          </p:nvPr>
        </p:nvSpPr>
        <p:spPr>
          <a:xfrm>
            <a:off x="119064" y="1587921"/>
            <a:ext cx="5616600" cy="51558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4" name="Google Shape;204;g9815e80f40_1_217"/>
          <p:cNvSpPr txBox="1">
            <a:spLocks noGrp="1"/>
          </p:cNvSpPr>
          <p:nvPr>
            <p:ph type="body" idx="2"/>
          </p:nvPr>
        </p:nvSpPr>
        <p:spPr>
          <a:xfrm>
            <a:off x="6456363" y="1587921"/>
            <a:ext cx="5580000" cy="51558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205" name="Google Shape;205;g9815e80f40_1_217"/>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206" name="Google Shape;206;g9815e80f40_1_217"/>
          <p:cNvSpPr txBox="1"/>
          <p:nvPr/>
        </p:nvSpPr>
        <p:spPr>
          <a:xfrm>
            <a:off x="10019509" y="6600569"/>
            <a:ext cx="1860300" cy="253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 </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pos="3817">
          <p15:clr>
            <a:srgbClr val="FBAE40"/>
          </p15:clr>
        </p15:guide>
        <p15:guide id="6" pos="3613">
          <p15:clr>
            <a:srgbClr val="FBAE40"/>
          </p15:clr>
        </p15:guide>
        <p15:guide id="7" pos="4067">
          <p15:clr>
            <a:srgbClr val="FBAE40"/>
          </p15:clr>
        </p15:guide>
        <p15:guide id="8" orient="horz" pos="100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207"/>
        <p:cNvGrpSpPr/>
        <p:nvPr/>
      </p:nvGrpSpPr>
      <p:grpSpPr>
        <a:xfrm>
          <a:off x="0" y="0"/>
          <a:ext cx="0" cy="0"/>
          <a:chOff x="0" y="0"/>
          <a:chExt cx="0" cy="0"/>
        </a:xfrm>
      </p:grpSpPr>
      <p:sp>
        <p:nvSpPr>
          <p:cNvPr id="208" name="Google Shape;208;g9815e80f40_1_224"/>
          <p:cNvSpPr txBox="1">
            <a:spLocks noGrp="1"/>
          </p:cNvSpPr>
          <p:nvPr>
            <p:ph type="title"/>
          </p:nvPr>
        </p:nvSpPr>
        <p:spPr>
          <a:xfrm>
            <a:off x="119064" y="116271"/>
            <a:ext cx="100827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09" name="Google Shape;209;g9815e80f40_1_224"/>
          <p:cNvPicPr preferRelativeResize="0"/>
          <p:nvPr/>
        </p:nvPicPr>
        <p:blipFill rotWithShape="1">
          <a:blip r:embed="rId2">
            <a:alphaModFix/>
          </a:blip>
          <a:srcRect/>
          <a:stretch/>
        </p:blipFill>
        <p:spPr>
          <a:xfrm>
            <a:off x="10230457" y="116271"/>
            <a:ext cx="1799616" cy="497706"/>
          </a:xfrm>
          <a:prstGeom prst="rect">
            <a:avLst/>
          </a:prstGeom>
          <a:noFill/>
          <a:ln>
            <a:noFill/>
          </a:ln>
        </p:spPr>
      </p:pic>
      <p:sp>
        <p:nvSpPr>
          <p:cNvPr id="210" name="Google Shape;210;g9815e80f40_1_224"/>
          <p:cNvSpPr txBox="1">
            <a:spLocks noGrp="1"/>
          </p:cNvSpPr>
          <p:nvPr>
            <p:ph type="body" idx="1"/>
          </p:nvPr>
        </p:nvSpPr>
        <p:spPr>
          <a:xfrm>
            <a:off x="119064" y="1587921"/>
            <a:ext cx="5616600" cy="23640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 name="Google Shape;211;g9815e80f40_1_224"/>
          <p:cNvSpPr txBox="1">
            <a:spLocks noGrp="1"/>
          </p:cNvSpPr>
          <p:nvPr>
            <p:ph type="body" idx="2"/>
          </p:nvPr>
        </p:nvSpPr>
        <p:spPr>
          <a:xfrm>
            <a:off x="6456363" y="1587921"/>
            <a:ext cx="5580000" cy="23640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2" name="Google Shape;212;g9815e80f40_1_224"/>
          <p:cNvSpPr txBox="1">
            <a:spLocks noGrp="1"/>
          </p:cNvSpPr>
          <p:nvPr>
            <p:ph type="body" idx="3"/>
          </p:nvPr>
        </p:nvSpPr>
        <p:spPr>
          <a:xfrm>
            <a:off x="119064" y="4378143"/>
            <a:ext cx="5616600" cy="23640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 name="Google Shape;213;g9815e80f40_1_224"/>
          <p:cNvSpPr txBox="1">
            <a:spLocks noGrp="1"/>
          </p:cNvSpPr>
          <p:nvPr>
            <p:ph type="body" idx="4"/>
          </p:nvPr>
        </p:nvSpPr>
        <p:spPr>
          <a:xfrm>
            <a:off x="6456363" y="4378143"/>
            <a:ext cx="5580000" cy="23640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214" name="Google Shape;214;g9815e80f40_1_224"/>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215" name="Google Shape;215;g9815e80f40_1_224"/>
          <p:cNvSpPr txBox="1"/>
          <p:nvPr/>
        </p:nvSpPr>
        <p:spPr>
          <a:xfrm>
            <a:off x="9778108" y="6616741"/>
            <a:ext cx="2252100" cy="253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 </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pos="3817">
          <p15:clr>
            <a:srgbClr val="FBAE40"/>
          </p15:clr>
        </p15:guide>
        <p15:guide id="6" pos="3613">
          <p15:clr>
            <a:srgbClr val="FBAE40"/>
          </p15:clr>
        </p15:guide>
        <p15:guide id="7" pos="4067">
          <p15:clr>
            <a:srgbClr val="FBAE40"/>
          </p15:clr>
        </p15:guide>
        <p15:guide id="8" orient="horz" pos="1003">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16"/>
        <p:cNvGrpSpPr/>
        <p:nvPr/>
      </p:nvGrpSpPr>
      <p:grpSpPr>
        <a:xfrm>
          <a:off x="0" y="0"/>
          <a:ext cx="0" cy="0"/>
          <a:chOff x="0" y="0"/>
          <a:chExt cx="0" cy="0"/>
        </a:xfrm>
      </p:grpSpPr>
      <p:sp>
        <p:nvSpPr>
          <p:cNvPr id="217" name="Google Shape;217;g9815e80f40_1_233"/>
          <p:cNvSpPr txBox="1">
            <a:spLocks noGrp="1"/>
          </p:cNvSpPr>
          <p:nvPr>
            <p:ph type="title"/>
          </p:nvPr>
        </p:nvSpPr>
        <p:spPr>
          <a:xfrm>
            <a:off x="119064" y="116271"/>
            <a:ext cx="100827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18" name="Google Shape;218;g9815e80f40_1_233"/>
          <p:cNvPicPr preferRelativeResize="0"/>
          <p:nvPr/>
        </p:nvPicPr>
        <p:blipFill rotWithShape="1">
          <a:blip r:embed="rId2">
            <a:alphaModFix/>
          </a:blip>
          <a:srcRect/>
          <a:stretch/>
        </p:blipFill>
        <p:spPr>
          <a:xfrm>
            <a:off x="10230457" y="116271"/>
            <a:ext cx="1799616" cy="497706"/>
          </a:xfrm>
          <a:prstGeom prst="rect">
            <a:avLst/>
          </a:prstGeom>
          <a:noFill/>
          <a:ln>
            <a:noFill/>
          </a:ln>
        </p:spPr>
      </p:pic>
      <p:sp>
        <p:nvSpPr>
          <p:cNvPr id="219" name="Google Shape;219;g9815e80f40_1_233"/>
          <p:cNvSpPr txBox="1">
            <a:spLocks noGrp="1"/>
          </p:cNvSpPr>
          <p:nvPr>
            <p:ph type="body" idx="1"/>
          </p:nvPr>
        </p:nvSpPr>
        <p:spPr>
          <a:xfrm>
            <a:off x="119064" y="1592263"/>
            <a:ext cx="5616600" cy="7080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84879C"/>
              </a:buClr>
              <a:buSzPts val="3000"/>
              <a:buNone/>
              <a:defRPr sz="3000" b="0" i="0">
                <a:solidFill>
                  <a:srgbClr val="84879C"/>
                </a:solidFill>
                <a:latin typeface="Arial"/>
                <a:ea typeface="Arial"/>
                <a:cs typeface="Arial"/>
                <a:sym typeface="Arial"/>
              </a:defRPr>
            </a:lvl1pPr>
            <a:lvl2pPr marL="914400" lvl="1" indent="-228600" algn="l">
              <a:lnSpc>
                <a:spcPct val="90000"/>
              </a:lnSpc>
              <a:spcBef>
                <a:spcPts val="500"/>
              </a:spcBef>
              <a:spcAft>
                <a:spcPts val="0"/>
              </a:spcAft>
              <a:buClr>
                <a:srgbClr val="84879C"/>
              </a:buClr>
              <a:buSzPts val="2000"/>
              <a:buNone/>
              <a:defRPr sz="2000" b="1"/>
            </a:lvl2pPr>
            <a:lvl3pPr marL="1371600" lvl="2" indent="-228600" algn="l">
              <a:lnSpc>
                <a:spcPct val="90000"/>
              </a:lnSpc>
              <a:spcBef>
                <a:spcPts val="500"/>
              </a:spcBef>
              <a:spcAft>
                <a:spcPts val="0"/>
              </a:spcAft>
              <a:buClr>
                <a:srgbClr val="84879C"/>
              </a:buClr>
              <a:buSzPts val="1800"/>
              <a:buNone/>
              <a:defRPr sz="1800" b="1"/>
            </a:lvl3pPr>
            <a:lvl4pPr marL="1828800" lvl="3" indent="-228600" algn="l">
              <a:lnSpc>
                <a:spcPct val="90000"/>
              </a:lnSpc>
              <a:spcBef>
                <a:spcPts val="500"/>
              </a:spcBef>
              <a:spcAft>
                <a:spcPts val="0"/>
              </a:spcAft>
              <a:buClr>
                <a:srgbClr val="84879C"/>
              </a:buClr>
              <a:buSzPts val="1600"/>
              <a:buNone/>
              <a:defRPr sz="1600" b="1"/>
            </a:lvl4pPr>
            <a:lvl5pPr marL="2286000" lvl="4" indent="-228600" algn="l">
              <a:lnSpc>
                <a:spcPct val="90000"/>
              </a:lnSpc>
              <a:spcBef>
                <a:spcPts val="500"/>
              </a:spcBef>
              <a:spcAft>
                <a:spcPts val="0"/>
              </a:spcAft>
              <a:buClr>
                <a:srgbClr val="84879C"/>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20" name="Google Shape;220;g9815e80f40_1_233"/>
          <p:cNvSpPr txBox="1">
            <a:spLocks noGrp="1"/>
          </p:cNvSpPr>
          <p:nvPr>
            <p:ph type="body" idx="2"/>
          </p:nvPr>
        </p:nvSpPr>
        <p:spPr>
          <a:xfrm>
            <a:off x="119064" y="2416175"/>
            <a:ext cx="5616600" cy="43260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1" name="Google Shape;221;g9815e80f40_1_233"/>
          <p:cNvSpPr txBox="1">
            <a:spLocks noGrp="1"/>
          </p:cNvSpPr>
          <p:nvPr>
            <p:ph type="body" idx="3"/>
          </p:nvPr>
        </p:nvSpPr>
        <p:spPr>
          <a:xfrm>
            <a:off x="6456362" y="1592263"/>
            <a:ext cx="5580000" cy="7080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84879C"/>
              </a:buClr>
              <a:buSzPts val="3000"/>
              <a:buNone/>
              <a:defRPr sz="3000" b="0" i="0">
                <a:solidFill>
                  <a:srgbClr val="84879C"/>
                </a:solidFill>
                <a:latin typeface="Arial"/>
                <a:ea typeface="Arial"/>
                <a:cs typeface="Arial"/>
                <a:sym typeface="Arial"/>
              </a:defRPr>
            </a:lvl1pPr>
            <a:lvl2pPr marL="914400" lvl="1" indent="-228600" algn="l">
              <a:lnSpc>
                <a:spcPct val="90000"/>
              </a:lnSpc>
              <a:spcBef>
                <a:spcPts val="500"/>
              </a:spcBef>
              <a:spcAft>
                <a:spcPts val="0"/>
              </a:spcAft>
              <a:buClr>
                <a:srgbClr val="84879C"/>
              </a:buClr>
              <a:buSzPts val="2000"/>
              <a:buNone/>
              <a:defRPr sz="2000" b="1"/>
            </a:lvl2pPr>
            <a:lvl3pPr marL="1371600" lvl="2" indent="-228600" algn="l">
              <a:lnSpc>
                <a:spcPct val="90000"/>
              </a:lnSpc>
              <a:spcBef>
                <a:spcPts val="500"/>
              </a:spcBef>
              <a:spcAft>
                <a:spcPts val="0"/>
              </a:spcAft>
              <a:buClr>
                <a:srgbClr val="84879C"/>
              </a:buClr>
              <a:buSzPts val="1800"/>
              <a:buNone/>
              <a:defRPr sz="1800" b="1"/>
            </a:lvl3pPr>
            <a:lvl4pPr marL="1828800" lvl="3" indent="-228600" algn="l">
              <a:lnSpc>
                <a:spcPct val="90000"/>
              </a:lnSpc>
              <a:spcBef>
                <a:spcPts val="500"/>
              </a:spcBef>
              <a:spcAft>
                <a:spcPts val="0"/>
              </a:spcAft>
              <a:buClr>
                <a:srgbClr val="84879C"/>
              </a:buClr>
              <a:buSzPts val="1600"/>
              <a:buNone/>
              <a:defRPr sz="1600" b="1"/>
            </a:lvl4pPr>
            <a:lvl5pPr marL="2286000" lvl="4" indent="-228600" algn="l">
              <a:lnSpc>
                <a:spcPct val="90000"/>
              </a:lnSpc>
              <a:spcBef>
                <a:spcPts val="500"/>
              </a:spcBef>
              <a:spcAft>
                <a:spcPts val="0"/>
              </a:spcAft>
              <a:buClr>
                <a:srgbClr val="84879C"/>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22" name="Google Shape;222;g9815e80f40_1_233"/>
          <p:cNvSpPr txBox="1">
            <a:spLocks noGrp="1"/>
          </p:cNvSpPr>
          <p:nvPr>
            <p:ph type="body" idx="4"/>
          </p:nvPr>
        </p:nvSpPr>
        <p:spPr>
          <a:xfrm>
            <a:off x="6456362" y="2416175"/>
            <a:ext cx="5580000" cy="43260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223" name="Google Shape;223;g9815e80f40_1_233"/>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224" name="Google Shape;224;g9815e80f40_1_233"/>
          <p:cNvSpPr txBox="1"/>
          <p:nvPr/>
        </p:nvSpPr>
        <p:spPr>
          <a:xfrm>
            <a:off x="9778108" y="6616741"/>
            <a:ext cx="2258400" cy="253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pos="3817">
          <p15:clr>
            <a:srgbClr val="FBAE40"/>
          </p15:clr>
        </p15:guide>
        <p15:guide id="6" pos="3613">
          <p15:clr>
            <a:srgbClr val="FBAE40"/>
          </p15:clr>
        </p15:guide>
        <p15:guide id="7" pos="4067">
          <p15:clr>
            <a:srgbClr val="FBAE40"/>
          </p15:clr>
        </p15:guide>
        <p15:guide id="8" orient="horz" pos="1003">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9_Title and Content">
  <p:cSld name="9_Title and Content">
    <p:spTree>
      <p:nvGrpSpPr>
        <p:cNvPr id="1" name="Shape 225"/>
        <p:cNvGrpSpPr/>
        <p:nvPr/>
      </p:nvGrpSpPr>
      <p:grpSpPr>
        <a:xfrm>
          <a:off x="0" y="0"/>
          <a:ext cx="0" cy="0"/>
          <a:chOff x="0" y="0"/>
          <a:chExt cx="0" cy="0"/>
        </a:xfrm>
      </p:grpSpPr>
      <p:sp>
        <p:nvSpPr>
          <p:cNvPr id="226" name="Google Shape;226;g9815e80f40_1_242"/>
          <p:cNvSpPr txBox="1">
            <a:spLocks noGrp="1"/>
          </p:cNvSpPr>
          <p:nvPr>
            <p:ph type="title"/>
          </p:nvPr>
        </p:nvSpPr>
        <p:spPr>
          <a:xfrm>
            <a:off x="119064" y="116271"/>
            <a:ext cx="100827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27" name="Google Shape;227;g9815e80f40_1_242"/>
          <p:cNvPicPr preferRelativeResize="0"/>
          <p:nvPr/>
        </p:nvPicPr>
        <p:blipFill rotWithShape="1">
          <a:blip r:embed="rId2">
            <a:alphaModFix/>
          </a:blip>
          <a:srcRect/>
          <a:stretch/>
        </p:blipFill>
        <p:spPr>
          <a:xfrm>
            <a:off x="10230457" y="116271"/>
            <a:ext cx="1799616" cy="497706"/>
          </a:xfrm>
          <a:prstGeom prst="rect">
            <a:avLst/>
          </a:prstGeom>
          <a:noFill/>
          <a:ln>
            <a:noFill/>
          </a:ln>
        </p:spPr>
      </p:pic>
      <p:cxnSp>
        <p:nvCxnSpPr>
          <p:cNvPr id="228" name="Google Shape;228;g9815e80f40_1_242"/>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229" name="Google Shape;229;g9815e80f40_1_242"/>
          <p:cNvSpPr txBox="1">
            <a:spLocks noGrp="1"/>
          </p:cNvSpPr>
          <p:nvPr>
            <p:ph type="body" idx="1"/>
          </p:nvPr>
        </p:nvSpPr>
        <p:spPr>
          <a:xfrm>
            <a:off x="119064" y="1587921"/>
            <a:ext cx="5616600" cy="51558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0" name="Google Shape;230;g9815e80f40_1_242"/>
          <p:cNvSpPr txBox="1">
            <a:spLocks noGrp="1"/>
          </p:cNvSpPr>
          <p:nvPr>
            <p:ph type="body" idx="2"/>
          </p:nvPr>
        </p:nvSpPr>
        <p:spPr>
          <a:xfrm>
            <a:off x="6456363" y="1587921"/>
            <a:ext cx="5580000" cy="51558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1" name="Google Shape;231;g9815e80f40_1_242"/>
          <p:cNvSpPr txBox="1"/>
          <p:nvPr/>
        </p:nvSpPr>
        <p:spPr>
          <a:xfrm>
            <a:off x="9778108" y="6616741"/>
            <a:ext cx="2252100" cy="253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 .</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pos="3817">
          <p15:clr>
            <a:srgbClr val="FBAE40"/>
          </p15:clr>
        </p15:guide>
        <p15:guide id="6" pos="3613">
          <p15:clr>
            <a:srgbClr val="FBAE40"/>
          </p15:clr>
        </p15:guide>
        <p15:guide id="7" pos="4067">
          <p15:clr>
            <a:srgbClr val="FBAE40"/>
          </p15:clr>
        </p15:guide>
        <p15:guide id="8" orient="horz" pos="1003">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32"/>
        <p:cNvGrpSpPr/>
        <p:nvPr/>
      </p:nvGrpSpPr>
      <p:grpSpPr>
        <a:xfrm>
          <a:off x="0" y="0"/>
          <a:ext cx="0" cy="0"/>
          <a:chOff x="0" y="0"/>
          <a:chExt cx="0" cy="0"/>
        </a:xfrm>
      </p:grpSpPr>
      <p:pic>
        <p:nvPicPr>
          <p:cNvPr id="233" name="Google Shape;233;g9815e80f40_1_249"/>
          <p:cNvPicPr preferRelativeResize="0"/>
          <p:nvPr/>
        </p:nvPicPr>
        <p:blipFill rotWithShape="1">
          <a:blip r:embed="rId2">
            <a:alphaModFix/>
          </a:blip>
          <a:srcRect/>
          <a:stretch/>
        </p:blipFill>
        <p:spPr>
          <a:xfrm>
            <a:off x="10230457" y="116271"/>
            <a:ext cx="1799616" cy="497706"/>
          </a:xfrm>
          <a:prstGeom prst="rect">
            <a:avLst/>
          </a:prstGeom>
          <a:noFill/>
          <a:ln>
            <a:noFill/>
          </a:ln>
        </p:spPr>
      </p:pic>
      <p:sp>
        <p:nvSpPr>
          <p:cNvPr id="234" name="Google Shape;234;g9815e80f40_1_249"/>
          <p:cNvSpPr txBox="1">
            <a:spLocks noGrp="1"/>
          </p:cNvSpPr>
          <p:nvPr>
            <p:ph type="title"/>
          </p:nvPr>
        </p:nvSpPr>
        <p:spPr>
          <a:xfrm>
            <a:off x="119064" y="116271"/>
            <a:ext cx="100827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235" name="Google Shape;235;g9815e80f40_1_249"/>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236" name="Google Shape;236;g9815e80f40_1_249"/>
          <p:cNvSpPr txBox="1"/>
          <p:nvPr/>
        </p:nvSpPr>
        <p:spPr>
          <a:xfrm>
            <a:off x="10111173" y="6604084"/>
            <a:ext cx="1918800" cy="253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Custom Layout">
  <p:cSld name="3_Custom Layout">
    <p:spTree>
      <p:nvGrpSpPr>
        <p:cNvPr id="1" name="Shape 26"/>
        <p:cNvGrpSpPr/>
        <p:nvPr/>
      </p:nvGrpSpPr>
      <p:grpSpPr>
        <a:xfrm>
          <a:off x="0" y="0"/>
          <a:ext cx="0" cy="0"/>
          <a:chOff x="0" y="0"/>
          <a:chExt cx="0" cy="0"/>
        </a:xfrm>
      </p:grpSpPr>
      <p:sp>
        <p:nvSpPr>
          <p:cNvPr id="27" name="Google Shape;27;p14"/>
          <p:cNvSpPr/>
          <p:nvPr/>
        </p:nvSpPr>
        <p:spPr>
          <a:xfrm>
            <a:off x="0" y="0"/>
            <a:ext cx="12192000" cy="6858000"/>
          </a:xfrm>
          <a:prstGeom prst="rect">
            <a:avLst/>
          </a:prstGeom>
          <a:solidFill>
            <a:srgbClr val="101A5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8" name="Google Shape;28;p14"/>
          <p:cNvGrpSpPr/>
          <p:nvPr/>
        </p:nvGrpSpPr>
        <p:grpSpPr>
          <a:xfrm>
            <a:off x="-28576" y="-43308"/>
            <a:ext cx="12220575" cy="6936237"/>
            <a:chOff x="-47082" y="-105465"/>
            <a:chExt cx="20151182" cy="11437543"/>
          </a:xfrm>
        </p:grpSpPr>
        <p:pic>
          <p:nvPicPr>
            <p:cNvPr id="29" name="Google Shape;29;p14"/>
            <p:cNvPicPr preferRelativeResize="0"/>
            <p:nvPr/>
          </p:nvPicPr>
          <p:blipFill rotWithShape="1">
            <a:blip r:embed="rId2">
              <a:alphaModFix/>
            </a:blip>
            <a:srcRect/>
            <a:stretch/>
          </p:blipFill>
          <p:spPr>
            <a:xfrm>
              <a:off x="6329775" y="2070271"/>
              <a:ext cx="745300" cy="1841329"/>
            </a:xfrm>
            <a:prstGeom prst="rect">
              <a:avLst/>
            </a:prstGeom>
            <a:noFill/>
            <a:ln>
              <a:noFill/>
            </a:ln>
          </p:spPr>
        </p:pic>
        <p:pic>
          <p:nvPicPr>
            <p:cNvPr id="30" name="Google Shape;30;p14"/>
            <p:cNvPicPr preferRelativeResize="0"/>
            <p:nvPr/>
          </p:nvPicPr>
          <p:blipFill rotWithShape="1">
            <a:blip r:embed="rId3">
              <a:alphaModFix/>
            </a:blip>
            <a:srcRect/>
            <a:stretch/>
          </p:blipFill>
          <p:spPr>
            <a:xfrm>
              <a:off x="9897261" y="9398000"/>
              <a:ext cx="2571750" cy="401836"/>
            </a:xfrm>
            <a:prstGeom prst="rect">
              <a:avLst/>
            </a:prstGeom>
            <a:noFill/>
            <a:ln>
              <a:noFill/>
            </a:ln>
          </p:spPr>
        </p:pic>
        <p:pic>
          <p:nvPicPr>
            <p:cNvPr id="31" name="Google Shape;31;p14"/>
            <p:cNvPicPr preferRelativeResize="0"/>
            <p:nvPr/>
          </p:nvPicPr>
          <p:blipFill rotWithShape="1">
            <a:blip r:embed="rId4">
              <a:alphaModFix/>
            </a:blip>
            <a:srcRect/>
            <a:stretch/>
          </p:blipFill>
          <p:spPr>
            <a:xfrm>
              <a:off x="16757650" y="8763000"/>
              <a:ext cx="473504" cy="2565400"/>
            </a:xfrm>
            <a:prstGeom prst="rect">
              <a:avLst/>
            </a:prstGeom>
            <a:noFill/>
            <a:ln>
              <a:noFill/>
            </a:ln>
          </p:spPr>
        </p:pic>
        <p:pic>
          <p:nvPicPr>
            <p:cNvPr id="32" name="Google Shape;32;p14"/>
            <p:cNvPicPr preferRelativeResize="0"/>
            <p:nvPr/>
          </p:nvPicPr>
          <p:blipFill rotWithShape="1">
            <a:blip r:embed="rId5">
              <a:alphaModFix/>
            </a:blip>
            <a:srcRect/>
            <a:stretch/>
          </p:blipFill>
          <p:spPr>
            <a:xfrm>
              <a:off x="13263941" y="-105465"/>
              <a:ext cx="363523" cy="762000"/>
            </a:xfrm>
            <a:prstGeom prst="rect">
              <a:avLst/>
            </a:prstGeom>
            <a:noFill/>
            <a:ln>
              <a:noFill/>
            </a:ln>
          </p:spPr>
        </p:pic>
        <p:pic>
          <p:nvPicPr>
            <p:cNvPr id="33" name="Google Shape;33;p14"/>
            <p:cNvPicPr preferRelativeResize="0"/>
            <p:nvPr/>
          </p:nvPicPr>
          <p:blipFill rotWithShape="1">
            <a:blip r:embed="rId6">
              <a:alphaModFix/>
            </a:blip>
            <a:srcRect/>
            <a:stretch/>
          </p:blipFill>
          <p:spPr>
            <a:xfrm>
              <a:off x="19532600" y="2835930"/>
              <a:ext cx="571500" cy="873579"/>
            </a:xfrm>
            <a:prstGeom prst="rect">
              <a:avLst/>
            </a:prstGeom>
            <a:noFill/>
            <a:ln>
              <a:noFill/>
            </a:ln>
          </p:spPr>
        </p:pic>
        <p:pic>
          <p:nvPicPr>
            <p:cNvPr id="34" name="Google Shape;34;p14"/>
            <p:cNvPicPr preferRelativeResize="0"/>
            <p:nvPr/>
          </p:nvPicPr>
          <p:blipFill rotWithShape="1">
            <a:blip r:embed="rId7">
              <a:alphaModFix/>
            </a:blip>
            <a:srcRect/>
            <a:stretch/>
          </p:blipFill>
          <p:spPr>
            <a:xfrm>
              <a:off x="18129250" y="6206987"/>
              <a:ext cx="951200" cy="1041400"/>
            </a:xfrm>
            <a:prstGeom prst="rect">
              <a:avLst/>
            </a:prstGeom>
            <a:noFill/>
            <a:ln>
              <a:noFill/>
            </a:ln>
          </p:spPr>
        </p:pic>
        <p:pic>
          <p:nvPicPr>
            <p:cNvPr id="35" name="Google Shape;35;p14"/>
            <p:cNvPicPr preferRelativeResize="0"/>
            <p:nvPr/>
          </p:nvPicPr>
          <p:blipFill rotWithShape="1">
            <a:blip r:embed="rId8">
              <a:alphaModFix/>
            </a:blip>
            <a:srcRect/>
            <a:stretch/>
          </p:blipFill>
          <p:spPr>
            <a:xfrm>
              <a:off x="6699250" y="8997387"/>
              <a:ext cx="354229" cy="2334691"/>
            </a:xfrm>
            <a:prstGeom prst="rect">
              <a:avLst/>
            </a:prstGeom>
            <a:noFill/>
            <a:ln>
              <a:noFill/>
            </a:ln>
          </p:spPr>
        </p:pic>
        <p:pic>
          <p:nvPicPr>
            <p:cNvPr id="36" name="Google Shape;36;p14"/>
            <p:cNvPicPr preferRelativeResize="0"/>
            <p:nvPr/>
          </p:nvPicPr>
          <p:blipFill rotWithShape="1">
            <a:blip r:embed="rId9">
              <a:alphaModFix/>
            </a:blip>
            <a:srcRect/>
            <a:stretch/>
          </p:blipFill>
          <p:spPr>
            <a:xfrm>
              <a:off x="-47082" y="1198190"/>
              <a:ext cx="1174069" cy="636643"/>
            </a:xfrm>
            <a:prstGeom prst="rect">
              <a:avLst/>
            </a:prstGeom>
            <a:noFill/>
            <a:ln>
              <a:noFill/>
            </a:ln>
          </p:spPr>
        </p:pic>
        <p:pic>
          <p:nvPicPr>
            <p:cNvPr id="37" name="Google Shape;37;p14"/>
            <p:cNvPicPr preferRelativeResize="0"/>
            <p:nvPr/>
          </p:nvPicPr>
          <p:blipFill rotWithShape="1">
            <a:blip r:embed="rId10">
              <a:alphaModFix/>
            </a:blip>
            <a:srcRect/>
            <a:stretch/>
          </p:blipFill>
          <p:spPr>
            <a:xfrm>
              <a:off x="3404704" y="-31750"/>
              <a:ext cx="720932" cy="477237"/>
            </a:xfrm>
            <a:prstGeom prst="rect">
              <a:avLst/>
            </a:prstGeom>
            <a:noFill/>
            <a:ln>
              <a:noFill/>
            </a:ln>
          </p:spPr>
        </p:pic>
        <p:pic>
          <p:nvPicPr>
            <p:cNvPr id="38" name="Google Shape;38;p14"/>
            <p:cNvPicPr preferRelativeResize="0"/>
            <p:nvPr/>
          </p:nvPicPr>
          <p:blipFill rotWithShape="1">
            <a:blip r:embed="rId11">
              <a:alphaModFix/>
            </a:blip>
            <a:srcRect/>
            <a:stretch/>
          </p:blipFill>
          <p:spPr>
            <a:xfrm>
              <a:off x="-19982" y="4893917"/>
              <a:ext cx="242232" cy="977900"/>
            </a:xfrm>
            <a:prstGeom prst="rect">
              <a:avLst/>
            </a:prstGeom>
            <a:noFill/>
            <a:ln>
              <a:noFill/>
            </a:ln>
          </p:spPr>
        </p:pic>
        <p:pic>
          <p:nvPicPr>
            <p:cNvPr id="39" name="Google Shape;39;p14"/>
            <p:cNvPicPr preferRelativeResize="0"/>
            <p:nvPr/>
          </p:nvPicPr>
          <p:blipFill rotWithShape="1">
            <a:blip r:embed="rId12">
              <a:alphaModFix/>
            </a:blip>
            <a:srcRect/>
            <a:stretch/>
          </p:blipFill>
          <p:spPr>
            <a:xfrm>
              <a:off x="13243327" y="2075912"/>
              <a:ext cx="404753" cy="387888"/>
            </a:xfrm>
            <a:prstGeom prst="rect">
              <a:avLst/>
            </a:prstGeom>
            <a:noFill/>
            <a:ln>
              <a:noFill/>
            </a:ln>
          </p:spPr>
        </p:pic>
      </p:grpSp>
      <p:pic>
        <p:nvPicPr>
          <p:cNvPr id="40" name="Google Shape;40;p14"/>
          <p:cNvPicPr preferRelativeResize="0"/>
          <p:nvPr/>
        </p:nvPicPr>
        <p:blipFill rotWithShape="1">
          <a:blip r:embed="rId13">
            <a:alphaModFix/>
          </a:blip>
          <a:srcRect/>
          <a:stretch/>
        </p:blipFill>
        <p:spPr>
          <a:xfrm>
            <a:off x="10230455" y="116271"/>
            <a:ext cx="1799618" cy="497707"/>
          </a:xfrm>
          <a:prstGeom prst="rect">
            <a:avLst/>
          </a:prstGeom>
          <a:noFill/>
          <a:ln>
            <a:noFill/>
          </a:ln>
        </p:spPr>
      </p:pic>
      <p:sp>
        <p:nvSpPr>
          <p:cNvPr id="41" name="Google Shape;41;p1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Arial"/>
              <a:buNone/>
              <a:defRPr sz="6000" b="0" i="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400"/>
              <a:buNone/>
              <a:defRPr sz="24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37"/>
        <p:cNvGrpSpPr/>
        <p:nvPr/>
      </p:nvGrpSpPr>
      <p:grpSpPr>
        <a:xfrm>
          <a:off x="0" y="0"/>
          <a:ext cx="0" cy="0"/>
          <a:chOff x="0" y="0"/>
          <a:chExt cx="0" cy="0"/>
        </a:xfrm>
      </p:grpSpPr>
      <p:pic>
        <p:nvPicPr>
          <p:cNvPr id="238" name="Google Shape;238;g9815e80f40_1_254"/>
          <p:cNvPicPr preferRelativeResize="0"/>
          <p:nvPr/>
        </p:nvPicPr>
        <p:blipFill rotWithShape="1">
          <a:blip r:embed="rId2">
            <a:alphaModFix/>
          </a:blip>
          <a:srcRect/>
          <a:stretch/>
        </p:blipFill>
        <p:spPr>
          <a:xfrm>
            <a:off x="10230457" y="116271"/>
            <a:ext cx="1799616" cy="497706"/>
          </a:xfrm>
          <a:prstGeom prst="rect">
            <a:avLst/>
          </a:prstGeom>
          <a:noFill/>
          <a:ln>
            <a:noFill/>
          </a:ln>
        </p:spPr>
      </p:pic>
      <p:sp>
        <p:nvSpPr>
          <p:cNvPr id="239" name="Google Shape;239;g9815e80f40_1_254"/>
          <p:cNvSpPr txBox="1">
            <a:spLocks noGrp="1"/>
          </p:cNvSpPr>
          <p:nvPr>
            <p:ph type="title"/>
          </p:nvPr>
        </p:nvSpPr>
        <p:spPr>
          <a:xfrm>
            <a:off x="119064" y="116271"/>
            <a:ext cx="100827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240" name="Google Shape;240;g9815e80f40_1_254"/>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241" name="Google Shape;241;g9815e80f40_1_254"/>
          <p:cNvSpPr txBox="1"/>
          <p:nvPr/>
        </p:nvSpPr>
        <p:spPr>
          <a:xfrm>
            <a:off x="10084480" y="6604084"/>
            <a:ext cx="1945500" cy="253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7_Title and Content">
  <p:cSld name="7_Title and Content">
    <p:spTree>
      <p:nvGrpSpPr>
        <p:cNvPr id="1" name="Shape 242"/>
        <p:cNvGrpSpPr/>
        <p:nvPr/>
      </p:nvGrpSpPr>
      <p:grpSpPr>
        <a:xfrm>
          <a:off x="0" y="0"/>
          <a:ext cx="0" cy="0"/>
          <a:chOff x="0" y="0"/>
          <a:chExt cx="0" cy="0"/>
        </a:xfrm>
      </p:grpSpPr>
      <p:pic>
        <p:nvPicPr>
          <p:cNvPr id="243" name="Google Shape;243;g9815e80f40_1_259"/>
          <p:cNvPicPr preferRelativeResize="0"/>
          <p:nvPr/>
        </p:nvPicPr>
        <p:blipFill rotWithShape="1">
          <a:blip r:embed="rId2">
            <a:alphaModFix/>
          </a:blip>
          <a:srcRect/>
          <a:stretch/>
        </p:blipFill>
        <p:spPr>
          <a:xfrm>
            <a:off x="10230457" y="116271"/>
            <a:ext cx="1799616" cy="497706"/>
          </a:xfrm>
          <a:prstGeom prst="rect">
            <a:avLst/>
          </a:prstGeom>
          <a:noFill/>
          <a:ln>
            <a:noFill/>
          </a:ln>
        </p:spPr>
      </p:pic>
      <p:cxnSp>
        <p:nvCxnSpPr>
          <p:cNvPr id="244" name="Google Shape;244;g9815e80f40_1_259"/>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245" name="Google Shape;245;g9815e80f40_1_259"/>
          <p:cNvSpPr txBox="1"/>
          <p:nvPr/>
        </p:nvSpPr>
        <p:spPr>
          <a:xfrm>
            <a:off x="10181788" y="6604084"/>
            <a:ext cx="1896900" cy="253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orient="horz" pos="100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246"/>
        <p:cNvGrpSpPr/>
        <p:nvPr/>
      </p:nvGrpSpPr>
      <p:grpSpPr>
        <a:xfrm>
          <a:off x="0" y="0"/>
          <a:ext cx="0" cy="0"/>
          <a:chOff x="0" y="0"/>
          <a:chExt cx="0" cy="0"/>
        </a:xfrm>
      </p:grpSpPr>
      <p:sp>
        <p:nvSpPr>
          <p:cNvPr id="247" name="Google Shape;247;g9815e80f40_1_263"/>
          <p:cNvSpPr txBox="1">
            <a:spLocks noGrp="1"/>
          </p:cNvSpPr>
          <p:nvPr>
            <p:ph type="body" idx="1"/>
          </p:nvPr>
        </p:nvSpPr>
        <p:spPr>
          <a:xfrm>
            <a:off x="4466897" y="1587921"/>
            <a:ext cx="7569600" cy="51558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48" name="Google Shape;248;g9815e80f40_1_263"/>
          <p:cNvPicPr preferRelativeResize="0"/>
          <p:nvPr/>
        </p:nvPicPr>
        <p:blipFill rotWithShape="1">
          <a:blip r:embed="rId2">
            <a:alphaModFix/>
          </a:blip>
          <a:srcRect/>
          <a:stretch/>
        </p:blipFill>
        <p:spPr>
          <a:xfrm>
            <a:off x="10230457" y="116271"/>
            <a:ext cx="1799616" cy="497706"/>
          </a:xfrm>
          <a:prstGeom prst="rect">
            <a:avLst/>
          </a:prstGeom>
          <a:noFill/>
          <a:ln>
            <a:noFill/>
          </a:ln>
        </p:spPr>
      </p:pic>
      <p:sp>
        <p:nvSpPr>
          <p:cNvPr id="249" name="Google Shape;249;g9815e80f40_1_263"/>
          <p:cNvSpPr txBox="1">
            <a:spLocks noGrp="1"/>
          </p:cNvSpPr>
          <p:nvPr>
            <p:ph type="title"/>
          </p:nvPr>
        </p:nvSpPr>
        <p:spPr>
          <a:xfrm>
            <a:off x="119064" y="116271"/>
            <a:ext cx="100827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0" name="Google Shape;250;g9815e80f40_1_263"/>
          <p:cNvSpPr txBox="1">
            <a:spLocks noGrp="1"/>
          </p:cNvSpPr>
          <p:nvPr>
            <p:ph type="body" idx="2"/>
          </p:nvPr>
        </p:nvSpPr>
        <p:spPr>
          <a:xfrm>
            <a:off x="119064" y="1587921"/>
            <a:ext cx="3895800" cy="51558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251" name="Google Shape;251;g9815e80f40_1_263"/>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252" name="Google Shape;252;g9815e80f40_1_263"/>
          <p:cNvSpPr txBox="1"/>
          <p:nvPr/>
        </p:nvSpPr>
        <p:spPr>
          <a:xfrm>
            <a:off x="9778108" y="6616741"/>
            <a:ext cx="2258400" cy="253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253"/>
        <p:cNvGrpSpPr/>
        <p:nvPr/>
      </p:nvGrpSpPr>
      <p:grpSpPr>
        <a:xfrm>
          <a:off x="0" y="0"/>
          <a:ext cx="0" cy="0"/>
          <a:chOff x="0" y="0"/>
          <a:chExt cx="0" cy="0"/>
        </a:xfrm>
      </p:grpSpPr>
      <p:sp>
        <p:nvSpPr>
          <p:cNvPr id="254" name="Google Shape;254;g9815e80f40_1_27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55" name="Google Shape;255;g9815e80f40_1_270"/>
          <p:cNvPicPr preferRelativeResize="0"/>
          <p:nvPr/>
        </p:nvPicPr>
        <p:blipFill rotWithShape="1">
          <a:blip r:embed="rId2">
            <a:alphaModFix/>
          </a:blip>
          <a:srcRect/>
          <a:stretch/>
        </p:blipFill>
        <p:spPr>
          <a:xfrm>
            <a:off x="10230457" y="116271"/>
            <a:ext cx="1799616" cy="497706"/>
          </a:xfrm>
          <a:prstGeom prst="rect">
            <a:avLst/>
          </a:prstGeom>
          <a:noFill/>
          <a:ln>
            <a:noFill/>
          </a:ln>
        </p:spPr>
      </p:pic>
      <p:sp>
        <p:nvSpPr>
          <p:cNvPr id="256" name="Google Shape;256;g9815e80f40_1_270"/>
          <p:cNvSpPr txBox="1">
            <a:spLocks noGrp="1"/>
          </p:cNvSpPr>
          <p:nvPr>
            <p:ph type="body" idx="1"/>
          </p:nvPr>
        </p:nvSpPr>
        <p:spPr>
          <a:xfrm>
            <a:off x="368299" y="3283884"/>
            <a:ext cx="11391300" cy="2307600"/>
          </a:xfrm>
          <a:prstGeom prst="rect">
            <a:avLst/>
          </a:prstGeom>
          <a:noFill/>
          <a:ln>
            <a:noFill/>
          </a:ln>
        </p:spPr>
        <p:txBody>
          <a:bodyPr spcFirstLastPara="1" wrap="square" lIns="91425" tIns="45700" rIns="91425" bIns="45700" anchor="t" anchorCtr="0">
            <a:noAutofit/>
          </a:bodyPr>
          <a:lstStyle>
            <a:lvl1pPr marL="457200" marR="0" lvl="0" indent="-228600" algn="l">
              <a:lnSpc>
                <a:spcPct val="90000"/>
              </a:lnSpc>
              <a:spcBef>
                <a:spcPts val="1000"/>
              </a:spcBef>
              <a:spcAft>
                <a:spcPts val="0"/>
              </a:spcAft>
              <a:buClr>
                <a:srgbClr val="0F1A5C"/>
              </a:buClr>
              <a:buSzPts val="6000"/>
              <a:buFont typeface="Arial"/>
              <a:buNone/>
              <a:defRPr sz="6000" b="0" i="0">
                <a:solidFill>
                  <a:srgbClr val="0F1A5C"/>
                </a:solidFill>
                <a:latin typeface="Arial"/>
                <a:ea typeface="Arial"/>
                <a:cs typeface="Arial"/>
                <a:sym typeface="Arial"/>
              </a:defRPr>
            </a:lvl1pPr>
            <a:lvl2pPr marL="914400" lvl="1" indent="-228600" algn="l">
              <a:lnSpc>
                <a:spcPct val="90000"/>
              </a:lnSpc>
              <a:spcBef>
                <a:spcPts val="500"/>
              </a:spcBef>
              <a:spcAft>
                <a:spcPts val="0"/>
              </a:spcAft>
              <a:buClr>
                <a:srgbClr val="0F1A5C"/>
              </a:buClr>
              <a:buSzPts val="5000"/>
              <a:buNone/>
              <a:defRPr sz="5000" b="0" i="0">
                <a:solidFill>
                  <a:srgbClr val="0F1A5C"/>
                </a:solidFill>
                <a:latin typeface="Arial"/>
                <a:ea typeface="Arial"/>
                <a:cs typeface="Arial"/>
                <a:sym typeface="Arial"/>
              </a:defRPr>
            </a:lvl2pPr>
            <a:lvl3pPr marL="1371600" lvl="2" indent="-228600" algn="l">
              <a:lnSpc>
                <a:spcPct val="90000"/>
              </a:lnSpc>
              <a:spcBef>
                <a:spcPts val="500"/>
              </a:spcBef>
              <a:spcAft>
                <a:spcPts val="0"/>
              </a:spcAft>
              <a:buClr>
                <a:srgbClr val="0F1A5C"/>
              </a:buClr>
              <a:buSzPts val="4000"/>
              <a:buNone/>
              <a:defRPr sz="4000" b="0" i="0">
                <a:solidFill>
                  <a:srgbClr val="0F1A5C"/>
                </a:solidFill>
                <a:latin typeface="Arial"/>
                <a:ea typeface="Arial"/>
                <a:cs typeface="Arial"/>
                <a:sym typeface="Arial"/>
              </a:defRPr>
            </a:lvl3pPr>
            <a:lvl4pPr marL="1828800" lvl="3" indent="-228600" algn="l">
              <a:lnSpc>
                <a:spcPct val="90000"/>
              </a:lnSpc>
              <a:spcBef>
                <a:spcPts val="500"/>
              </a:spcBef>
              <a:spcAft>
                <a:spcPts val="0"/>
              </a:spcAft>
              <a:buClr>
                <a:srgbClr val="84879C"/>
              </a:buClr>
              <a:buSzPts val="1800"/>
              <a:buNone/>
              <a:defRPr b="0" i="0">
                <a:latin typeface="Arial"/>
                <a:ea typeface="Arial"/>
                <a:cs typeface="Arial"/>
                <a:sym typeface="Arial"/>
              </a:defRPr>
            </a:lvl4pPr>
            <a:lvl5pPr marL="2286000" lvl="4" indent="-228600" algn="l">
              <a:lnSpc>
                <a:spcPct val="90000"/>
              </a:lnSpc>
              <a:spcBef>
                <a:spcPts val="500"/>
              </a:spcBef>
              <a:spcAft>
                <a:spcPts val="0"/>
              </a:spcAft>
              <a:buClr>
                <a:srgbClr val="84879C"/>
              </a:buClr>
              <a:buSzPts val="1800"/>
              <a:buNone/>
              <a:defRPr b="0" i="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257"/>
        <p:cNvGrpSpPr/>
        <p:nvPr/>
      </p:nvGrpSpPr>
      <p:grpSpPr>
        <a:xfrm>
          <a:off x="0" y="0"/>
          <a:ext cx="0" cy="0"/>
          <a:chOff x="0" y="0"/>
          <a:chExt cx="0" cy="0"/>
        </a:xfrm>
      </p:grpSpPr>
      <p:sp>
        <p:nvSpPr>
          <p:cNvPr id="258" name="Google Shape;258;g9815e80f40_1_27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59" name="Google Shape;259;g9815e80f40_1_274"/>
          <p:cNvPicPr preferRelativeResize="0"/>
          <p:nvPr/>
        </p:nvPicPr>
        <p:blipFill rotWithShape="1">
          <a:blip r:embed="rId2">
            <a:alphaModFix/>
          </a:blip>
          <a:srcRect/>
          <a:stretch/>
        </p:blipFill>
        <p:spPr>
          <a:xfrm>
            <a:off x="2432826" y="2179673"/>
            <a:ext cx="7326346" cy="2026192"/>
          </a:xfrm>
          <a:prstGeom prst="rect">
            <a:avLst/>
          </a:prstGeom>
          <a:noFill/>
          <a:ln>
            <a:noFill/>
          </a:ln>
        </p:spPr>
      </p:pic>
      <p:sp>
        <p:nvSpPr>
          <p:cNvPr id="260" name="Google Shape;260;g9815e80f40_1_274"/>
          <p:cNvSpPr txBox="1">
            <a:spLocks noGrp="1"/>
          </p:cNvSpPr>
          <p:nvPr>
            <p:ph type="body" idx="1"/>
          </p:nvPr>
        </p:nvSpPr>
        <p:spPr>
          <a:xfrm>
            <a:off x="400345" y="5135525"/>
            <a:ext cx="11391300" cy="9027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0F1A5C"/>
              </a:buClr>
              <a:buSzPts val="6000"/>
              <a:buNone/>
              <a:defRPr sz="6000" b="0" i="0">
                <a:solidFill>
                  <a:srgbClr val="0F1A5C"/>
                </a:solidFill>
                <a:latin typeface="Arial"/>
                <a:ea typeface="Arial"/>
                <a:cs typeface="Arial"/>
                <a:sym typeface="Arial"/>
              </a:defRPr>
            </a:lvl1pPr>
            <a:lvl2pPr marL="914400" lvl="1" indent="-228600" algn="l">
              <a:lnSpc>
                <a:spcPct val="90000"/>
              </a:lnSpc>
              <a:spcBef>
                <a:spcPts val="500"/>
              </a:spcBef>
              <a:spcAft>
                <a:spcPts val="0"/>
              </a:spcAft>
              <a:buClr>
                <a:schemeClr val="lt1"/>
              </a:buClr>
              <a:buSzPts val="5000"/>
              <a:buNone/>
              <a:defRPr sz="5000" b="0" i="0">
                <a:solidFill>
                  <a:schemeClr val="lt1"/>
                </a:solidFill>
                <a:latin typeface="Arial"/>
                <a:ea typeface="Arial"/>
                <a:cs typeface="Arial"/>
                <a:sym typeface="Arial"/>
              </a:defRPr>
            </a:lvl2pPr>
            <a:lvl3pPr marL="1371600" lvl="2" indent="-228600" algn="l">
              <a:lnSpc>
                <a:spcPct val="90000"/>
              </a:lnSpc>
              <a:spcBef>
                <a:spcPts val="500"/>
              </a:spcBef>
              <a:spcAft>
                <a:spcPts val="0"/>
              </a:spcAft>
              <a:buClr>
                <a:schemeClr val="lt1"/>
              </a:buClr>
              <a:buSzPts val="4000"/>
              <a:buNone/>
              <a:defRPr sz="4000" b="0" i="0">
                <a:solidFill>
                  <a:schemeClr val="lt1"/>
                </a:solidFill>
                <a:latin typeface="Arial"/>
                <a:ea typeface="Arial"/>
                <a:cs typeface="Arial"/>
                <a:sym typeface="Arial"/>
              </a:defRPr>
            </a:lvl3pPr>
            <a:lvl4pPr marL="1828800" lvl="3" indent="-228600" algn="l">
              <a:lnSpc>
                <a:spcPct val="90000"/>
              </a:lnSpc>
              <a:spcBef>
                <a:spcPts val="500"/>
              </a:spcBef>
              <a:spcAft>
                <a:spcPts val="0"/>
              </a:spcAft>
              <a:buClr>
                <a:srgbClr val="84879C"/>
              </a:buClr>
              <a:buSzPts val="1800"/>
              <a:buNone/>
              <a:defRPr b="0" i="0">
                <a:latin typeface="Arial"/>
                <a:ea typeface="Arial"/>
                <a:cs typeface="Arial"/>
                <a:sym typeface="Arial"/>
              </a:defRPr>
            </a:lvl4pPr>
            <a:lvl5pPr marL="2286000" lvl="4" indent="-228600" algn="l">
              <a:lnSpc>
                <a:spcPct val="90000"/>
              </a:lnSpc>
              <a:spcBef>
                <a:spcPts val="500"/>
              </a:spcBef>
              <a:spcAft>
                <a:spcPts val="0"/>
              </a:spcAft>
              <a:buClr>
                <a:srgbClr val="84879C"/>
              </a:buClr>
              <a:buSzPts val="1800"/>
              <a:buNone/>
              <a:defRPr b="0" i="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4_Custom Layout">
  <p:cSld name="4_Custom Layout">
    <p:spTree>
      <p:nvGrpSpPr>
        <p:cNvPr id="1" name="Shape 261"/>
        <p:cNvGrpSpPr/>
        <p:nvPr/>
      </p:nvGrpSpPr>
      <p:grpSpPr>
        <a:xfrm>
          <a:off x="0" y="0"/>
          <a:ext cx="0" cy="0"/>
          <a:chOff x="0" y="0"/>
          <a:chExt cx="0" cy="0"/>
        </a:xfrm>
      </p:grpSpPr>
      <p:sp>
        <p:nvSpPr>
          <p:cNvPr id="262" name="Google Shape;262;g9815e80f40_1_278"/>
          <p:cNvSpPr/>
          <p:nvPr/>
        </p:nvSpPr>
        <p:spPr>
          <a:xfrm>
            <a:off x="0" y="0"/>
            <a:ext cx="12192000" cy="6858000"/>
          </a:xfrm>
          <a:prstGeom prst="rect">
            <a:avLst/>
          </a:prstGeom>
          <a:solidFill>
            <a:srgbClr val="101A5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63" name="Google Shape;263;g9815e80f40_1_278"/>
          <p:cNvPicPr preferRelativeResize="0"/>
          <p:nvPr/>
        </p:nvPicPr>
        <p:blipFill rotWithShape="1">
          <a:blip r:embed="rId2">
            <a:alphaModFix/>
          </a:blip>
          <a:srcRect/>
          <a:stretch/>
        </p:blipFill>
        <p:spPr>
          <a:xfrm>
            <a:off x="2432826" y="2179673"/>
            <a:ext cx="7326346" cy="2026194"/>
          </a:xfrm>
          <a:prstGeom prst="rect">
            <a:avLst/>
          </a:prstGeom>
          <a:noFill/>
          <a:ln>
            <a:noFill/>
          </a:ln>
        </p:spPr>
      </p:pic>
      <p:sp>
        <p:nvSpPr>
          <p:cNvPr id="264" name="Google Shape;264;g9815e80f40_1_278"/>
          <p:cNvSpPr txBox="1">
            <a:spLocks noGrp="1"/>
          </p:cNvSpPr>
          <p:nvPr>
            <p:ph type="body" idx="1"/>
          </p:nvPr>
        </p:nvSpPr>
        <p:spPr>
          <a:xfrm>
            <a:off x="400345" y="5135525"/>
            <a:ext cx="11391300" cy="9027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6000"/>
              <a:buNone/>
              <a:defRPr sz="60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chemeClr val="lt1"/>
              </a:buClr>
              <a:buSzPts val="5000"/>
              <a:buNone/>
              <a:defRPr sz="5000" b="0" i="0">
                <a:solidFill>
                  <a:schemeClr val="lt1"/>
                </a:solidFill>
                <a:latin typeface="Arial"/>
                <a:ea typeface="Arial"/>
                <a:cs typeface="Arial"/>
                <a:sym typeface="Arial"/>
              </a:defRPr>
            </a:lvl2pPr>
            <a:lvl3pPr marL="1371600" lvl="2" indent="-228600" algn="l">
              <a:lnSpc>
                <a:spcPct val="90000"/>
              </a:lnSpc>
              <a:spcBef>
                <a:spcPts val="500"/>
              </a:spcBef>
              <a:spcAft>
                <a:spcPts val="0"/>
              </a:spcAft>
              <a:buClr>
                <a:schemeClr val="lt1"/>
              </a:buClr>
              <a:buSzPts val="4000"/>
              <a:buNone/>
              <a:defRPr sz="4000" b="0" i="0">
                <a:solidFill>
                  <a:schemeClr val="lt1"/>
                </a:solidFill>
                <a:latin typeface="Arial"/>
                <a:ea typeface="Arial"/>
                <a:cs typeface="Arial"/>
                <a:sym typeface="Arial"/>
              </a:defRPr>
            </a:lvl3pPr>
            <a:lvl4pPr marL="1828800" lvl="3" indent="-228600" algn="l">
              <a:lnSpc>
                <a:spcPct val="90000"/>
              </a:lnSpc>
              <a:spcBef>
                <a:spcPts val="500"/>
              </a:spcBef>
              <a:spcAft>
                <a:spcPts val="0"/>
              </a:spcAft>
              <a:buClr>
                <a:srgbClr val="84879C"/>
              </a:buClr>
              <a:buSzPts val="1800"/>
              <a:buNone/>
              <a:defRPr b="0" i="0">
                <a:latin typeface="Arial"/>
                <a:ea typeface="Arial"/>
                <a:cs typeface="Arial"/>
                <a:sym typeface="Arial"/>
              </a:defRPr>
            </a:lvl4pPr>
            <a:lvl5pPr marL="2286000" lvl="4" indent="-228600" algn="l">
              <a:lnSpc>
                <a:spcPct val="90000"/>
              </a:lnSpc>
              <a:spcBef>
                <a:spcPts val="500"/>
              </a:spcBef>
              <a:spcAft>
                <a:spcPts val="0"/>
              </a:spcAft>
              <a:buClr>
                <a:srgbClr val="84879C"/>
              </a:buClr>
              <a:buSzPts val="1800"/>
              <a:buNone/>
              <a:defRPr b="0" i="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265"/>
        <p:cNvGrpSpPr/>
        <p:nvPr/>
      </p:nvGrpSpPr>
      <p:grpSpPr>
        <a:xfrm>
          <a:off x="0" y="0"/>
          <a:ext cx="0" cy="0"/>
          <a:chOff x="0" y="0"/>
          <a:chExt cx="0" cy="0"/>
        </a:xfrm>
      </p:grpSpPr>
      <p:sp>
        <p:nvSpPr>
          <p:cNvPr id="266" name="Google Shape;266;g9815e80f40_1_282"/>
          <p:cNvSpPr/>
          <p:nvPr/>
        </p:nvSpPr>
        <p:spPr>
          <a:xfrm>
            <a:off x="0" y="0"/>
            <a:ext cx="12192000" cy="6858000"/>
          </a:xfrm>
          <a:prstGeom prst="rect">
            <a:avLst/>
          </a:prstGeom>
          <a:solidFill>
            <a:srgbClr val="FF84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67" name="Google Shape;267;g9815e80f40_1_282"/>
          <p:cNvPicPr preferRelativeResize="0"/>
          <p:nvPr/>
        </p:nvPicPr>
        <p:blipFill rotWithShape="1">
          <a:blip r:embed="rId2">
            <a:alphaModFix/>
          </a:blip>
          <a:srcRect/>
          <a:stretch/>
        </p:blipFill>
        <p:spPr>
          <a:xfrm>
            <a:off x="2432826" y="2179673"/>
            <a:ext cx="7326346" cy="2026192"/>
          </a:xfrm>
          <a:prstGeom prst="rect">
            <a:avLst/>
          </a:prstGeom>
          <a:noFill/>
          <a:ln>
            <a:noFill/>
          </a:ln>
        </p:spPr>
      </p:pic>
      <p:sp>
        <p:nvSpPr>
          <p:cNvPr id="268" name="Google Shape;268;g9815e80f40_1_282"/>
          <p:cNvSpPr txBox="1">
            <a:spLocks noGrp="1"/>
          </p:cNvSpPr>
          <p:nvPr>
            <p:ph type="body" idx="1"/>
          </p:nvPr>
        </p:nvSpPr>
        <p:spPr>
          <a:xfrm>
            <a:off x="400345" y="5135525"/>
            <a:ext cx="11391300" cy="9027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6000"/>
              <a:buNone/>
              <a:defRPr sz="60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chemeClr val="lt1"/>
              </a:buClr>
              <a:buSzPts val="5000"/>
              <a:buNone/>
              <a:defRPr sz="5000" b="0" i="0">
                <a:solidFill>
                  <a:schemeClr val="lt1"/>
                </a:solidFill>
                <a:latin typeface="Arial"/>
                <a:ea typeface="Arial"/>
                <a:cs typeface="Arial"/>
                <a:sym typeface="Arial"/>
              </a:defRPr>
            </a:lvl2pPr>
            <a:lvl3pPr marL="1371600" lvl="2" indent="-228600" algn="l">
              <a:lnSpc>
                <a:spcPct val="90000"/>
              </a:lnSpc>
              <a:spcBef>
                <a:spcPts val="500"/>
              </a:spcBef>
              <a:spcAft>
                <a:spcPts val="0"/>
              </a:spcAft>
              <a:buClr>
                <a:schemeClr val="lt1"/>
              </a:buClr>
              <a:buSzPts val="4000"/>
              <a:buNone/>
              <a:defRPr sz="4000" b="0" i="0">
                <a:solidFill>
                  <a:schemeClr val="lt1"/>
                </a:solidFill>
                <a:latin typeface="Arial"/>
                <a:ea typeface="Arial"/>
                <a:cs typeface="Arial"/>
                <a:sym typeface="Arial"/>
              </a:defRPr>
            </a:lvl3pPr>
            <a:lvl4pPr marL="1828800" lvl="3" indent="-228600" algn="l">
              <a:lnSpc>
                <a:spcPct val="90000"/>
              </a:lnSpc>
              <a:spcBef>
                <a:spcPts val="500"/>
              </a:spcBef>
              <a:spcAft>
                <a:spcPts val="0"/>
              </a:spcAft>
              <a:buClr>
                <a:srgbClr val="84879C"/>
              </a:buClr>
              <a:buSzPts val="1800"/>
              <a:buNone/>
              <a:defRPr b="0" i="0">
                <a:latin typeface="Arial"/>
                <a:ea typeface="Arial"/>
                <a:cs typeface="Arial"/>
                <a:sym typeface="Arial"/>
              </a:defRPr>
            </a:lvl4pPr>
            <a:lvl5pPr marL="2286000" lvl="4" indent="-228600" algn="l">
              <a:lnSpc>
                <a:spcPct val="90000"/>
              </a:lnSpc>
              <a:spcBef>
                <a:spcPts val="500"/>
              </a:spcBef>
              <a:spcAft>
                <a:spcPts val="0"/>
              </a:spcAft>
              <a:buClr>
                <a:srgbClr val="84879C"/>
              </a:buClr>
              <a:buSzPts val="1800"/>
              <a:buNone/>
              <a:defRPr b="0" i="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43"/>
        <p:cNvGrpSpPr/>
        <p:nvPr/>
      </p:nvGrpSpPr>
      <p:grpSpPr>
        <a:xfrm>
          <a:off x="0" y="0"/>
          <a:ext cx="0" cy="0"/>
          <a:chOff x="0" y="0"/>
          <a:chExt cx="0" cy="0"/>
        </a:xfrm>
      </p:grpSpPr>
      <p:pic>
        <p:nvPicPr>
          <p:cNvPr id="44" name="Google Shape;44;p15"/>
          <p:cNvPicPr preferRelativeResize="0"/>
          <p:nvPr/>
        </p:nvPicPr>
        <p:blipFill rotWithShape="1">
          <a:blip r:embed="rId2">
            <a:alphaModFix/>
          </a:blip>
          <a:srcRect/>
          <a:stretch/>
        </p:blipFill>
        <p:spPr>
          <a:xfrm>
            <a:off x="-1" y="0"/>
            <a:ext cx="12192001" cy="6868160"/>
          </a:xfrm>
          <a:prstGeom prst="rect">
            <a:avLst/>
          </a:prstGeom>
          <a:noFill/>
          <a:ln>
            <a:noFill/>
          </a:ln>
        </p:spPr>
      </p:pic>
      <p:grpSp>
        <p:nvGrpSpPr>
          <p:cNvPr id="45" name="Google Shape;45;p15"/>
          <p:cNvGrpSpPr/>
          <p:nvPr/>
        </p:nvGrpSpPr>
        <p:grpSpPr>
          <a:xfrm>
            <a:off x="-28576" y="-43308"/>
            <a:ext cx="12220575" cy="6936237"/>
            <a:chOff x="-47082" y="-105465"/>
            <a:chExt cx="20151182" cy="11437543"/>
          </a:xfrm>
        </p:grpSpPr>
        <p:pic>
          <p:nvPicPr>
            <p:cNvPr id="46" name="Google Shape;46;p15"/>
            <p:cNvPicPr preferRelativeResize="0"/>
            <p:nvPr/>
          </p:nvPicPr>
          <p:blipFill rotWithShape="1">
            <a:blip r:embed="rId3">
              <a:alphaModFix/>
            </a:blip>
            <a:srcRect/>
            <a:stretch/>
          </p:blipFill>
          <p:spPr>
            <a:xfrm>
              <a:off x="6329775" y="2070271"/>
              <a:ext cx="745300" cy="1841329"/>
            </a:xfrm>
            <a:prstGeom prst="rect">
              <a:avLst/>
            </a:prstGeom>
            <a:noFill/>
            <a:ln>
              <a:noFill/>
            </a:ln>
          </p:spPr>
        </p:pic>
        <p:pic>
          <p:nvPicPr>
            <p:cNvPr id="47" name="Google Shape;47;p15"/>
            <p:cNvPicPr preferRelativeResize="0"/>
            <p:nvPr/>
          </p:nvPicPr>
          <p:blipFill rotWithShape="1">
            <a:blip r:embed="rId4">
              <a:alphaModFix/>
            </a:blip>
            <a:srcRect/>
            <a:stretch/>
          </p:blipFill>
          <p:spPr>
            <a:xfrm>
              <a:off x="9897261" y="9398000"/>
              <a:ext cx="2571750" cy="401836"/>
            </a:xfrm>
            <a:prstGeom prst="rect">
              <a:avLst/>
            </a:prstGeom>
            <a:noFill/>
            <a:ln>
              <a:noFill/>
            </a:ln>
          </p:spPr>
        </p:pic>
        <p:pic>
          <p:nvPicPr>
            <p:cNvPr id="48" name="Google Shape;48;p15"/>
            <p:cNvPicPr preferRelativeResize="0"/>
            <p:nvPr/>
          </p:nvPicPr>
          <p:blipFill rotWithShape="1">
            <a:blip r:embed="rId5">
              <a:alphaModFix/>
            </a:blip>
            <a:srcRect/>
            <a:stretch/>
          </p:blipFill>
          <p:spPr>
            <a:xfrm>
              <a:off x="16757650" y="8763000"/>
              <a:ext cx="473504" cy="2565400"/>
            </a:xfrm>
            <a:prstGeom prst="rect">
              <a:avLst/>
            </a:prstGeom>
            <a:noFill/>
            <a:ln>
              <a:noFill/>
            </a:ln>
          </p:spPr>
        </p:pic>
        <p:pic>
          <p:nvPicPr>
            <p:cNvPr id="49" name="Google Shape;49;p15"/>
            <p:cNvPicPr preferRelativeResize="0"/>
            <p:nvPr/>
          </p:nvPicPr>
          <p:blipFill rotWithShape="1">
            <a:blip r:embed="rId6">
              <a:alphaModFix/>
            </a:blip>
            <a:srcRect/>
            <a:stretch/>
          </p:blipFill>
          <p:spPr>
            <a:xfrm>
              <a:off x="13263941" y="-105465"/>
              <a:ext cx="363523" cy="762000"/>
            </a:xfrm>
            <a:prstGeom prst="rect">
              <a:avLst/>
            </a:prstGeom>
            <a:noFill/>
            <a:ln>
              <a:noFill/>
            </a:ln>
          </p:spPr>
        </p:pic>
        <p:pic>
          <p:nvPicPr>
            <p:cNvPr id="50" name="Google Shape;50;p15"/>
            <p:cNvPicPr preferRelativeResize="0"/>
            <p:nvPr/>
          </p:nvPicPr>
          <p:blipFill rotWithShape="1">
            <a:blip r:embed="rId7">
              <a:alphaModFix/>
            </a:blip>
            <a:srcRect/>
            <a:stretch/>
          </p:blipFill>
          <p:spPr>
            <a:xfrm>
              <a:off x="19532600" y="2835930"/>
              <a:ext cx="571500" cy="873579"/>
            </a:xfrm>
            <a:prstGeom prst="rect">
              <a:avLst/>
            </a:prstGeom>
            <a:noFill/>
            <a:ln>
              <a:noFill/>
            </a:ln>
          </p:spPr>
        </p:pic>
        <p:pic>
          <p:nvPicPr>
            <p:cNvPr id="51" name="Google Shape;51;p15"/>
            <p:cNvPicPr preferRelativeResize="0"/>
            <p:nvPr/>
          </p:nvPicPr>
          <p:blipFill rotWithShape="1">
            <a:blip r:embed="rId8">
              <a:alphaModFix/>
            </a:blip>
            <a:srcRect/>
            <a:stretch/>
          </p:blipFill>
          <p:spPr>
            <a:xfrm>
              <a:off x="18129250" y="6206987"/>
              <a:ext cx="951200" cy="1041400"/>
            </a:xfrm>
            <a:prstGeom prst="rect">
              <a:avLst/>
            </a:prstGeom>
            <a:noFill/>
            <a:ln>
              <a:noFill/>
            </a:ln>
          </p:spPr>
        </p:pic>
        <p:pic>
          <p:nvPicPr>
            <p:cNvPr id="52" name="Google Shape;52;p15"/>
            <p:cNvPicPr preferRelativeResize="0"/>
            <p:nvPr/>
          </p:nvPicPr>
          <p:blipFill rotWithShape="1">
            <a:blip r:embed="rId9">
              <a:alphaModFix/>
            </a:blip>
            <a:srcRect/>
            <a:stretch/>
          </p:blipFill>
          <p:spPr>
            <a:xfrm>
              <a:off x="6699250" y="8997387"/>
              <a:ext cx="354229" cy="2334691"/>
            </a:xfrm>
            <a:prstGeom prst="rect">
              <a:avLst/>
            </a:prstGeom>
            <a:noFill/>
            <a:ln>
              <a:noFill/>
            </a:ln>
          </p:spPr>
        </p:pic>
        <p:pic>
          <p:nvPicPr>
            <p:cNvPr id="53" name="Google Shape;53;p15"/>
            <p:cNvPicPr preferRelativeResize="0"/>
            <p:nvPr/>
          </p:nvPicPr>
          <p:blipFill rotWithShape="1">
            <a:blip r:embed="rId10">
              <a:alphaModFix/>
            </a:blip>
            <a:srcRect/>
            <a:stretch/>
          </p:blipFill>
          <p:spPr>
            <a:xfrm>
              <a:off x="-47082" y="1198190"/>
              <a:ext cx="1174069" cy="636643"/>
            </a:xfrm>
            <a:prstGeom prst="rect">
              <a:avLst/>
            </a:prstGeom>
            <a:noFill/>
            <a:ln>
              <a:noFill/>
            </a:ln>
          </p:spPr>
        </p:pic>
        <p:pic>
          <p:nvPicPr>
            <p:cNvPr id="54" name="Google Shape;54;p15"/>
            <p:cNvPicPr preferRelativeResize="0"/>
            <p:nvPr/>
          </p:nvPicPr>
          <p:blipFill rotWithShape="1">
            <a:blip r:embed="rId11">
              <a:alphaModFix/>
            </a:blip>
            <a:srcRect/>
            <a:stretch/>
          </p:blipFill>
          <p:spPr>
            <a:xfrm>
              <a:off x="3404704" y="-31750"/>
              <a:ext cx="720932" cy="477237"/>
            </a:xfrm>
            <a:prstGeom prst="rect">
              <a:avLst/>
            </a:prstGeom>
            <a:noFill/>
            <a:ln>
              <a:noFill/>
            </a:ln>
          </p:spPr>
        </p:pic>
        <p:pic>
          <p:nvPicPr>
            <p:cNvPr id="55" name="Google Shape;55;p15"/>
            <p:cNvPicPr preferRelativeResize="0"/>
            <p:nvPr/>
          </p:nvPicPr>
          <p:blipFill rotWithShape="1">
            <a:blip r:embed="rId12">
              <a:alphaModFix/>
            </a:blip>
            <a:srcRect/>
            <a:stretch/>
          </p:blipFill>
          <p:spPr>
            <a:xfrm>
              <a:off x="-19982" y="4893917"/>
              <a:ext cx="242232" cy="977900"/>
            </a:xfrm>
            <a:prstGeom prst="rect">
              <a:avLst/>
            </a:prstGeom>
            <a:noFill/>
            <a:ln>
              <a:noFill/>
            </a:ln>
          </p:spPr>
        </p:pic>
        <p:pic>
          <p:nvPicPr>
            <p:cNvPr id="56" name="Google Shape;56;p15"/>
            <p:cNvPicPr preferRelativeResize="0"/>
            <p:nvPr/>
          </p:nvPicPr>
          <p:blipFill rotWithShape="1">
            <a:blip r:embed="rId13">
              <a:alphaModFix/>
            </a:blip>
            <a:srcRect/>
            <a:stretch/>
          </p:blipFill>
          <p:spPr>
            <a:xfrm>
              <a:off x="13243327" y="2075912"/>
              <a:ext cx="404753" cy="387888"/>
            </a:xfrm>
            <a:prstGeom prst="rect">
              <a:avLst/>
            </a:prstGeom>
            <a:noFill/>
            <a:ln>
              <a:noFill/>
            </a:ln>
          </p:spPr>
        </p:pic>
      </p:grpSp>
      <p:pic>
        <p:nvPicPr>
          <p:cNvPr id="57" name="Google Shape;57;p15"/>
          <p:cNvPicPr preferRelativeResize="0"/>
          <p:nvPr/>
        </p:nvPicPr>
        <p:blipFill rotWithShape="1">
          <a:blip r:embed="rId14">
            <a:alphaModFix/>
          </a:blip>
          <a:srcRect/>
          <a:stretch/>
        </p:blipFill>
        <p:spPr>
          <a:xfrm>
            <a:off x="10230455" y="116271"/>
            <a:ext cx="1799618" cy="497706"/>
          </a:xfrm>
          <a:prstGeom prst="rect">
            <a:avLst/>
          </a:prstGeom>
          <a:noFill/>
          <a:ln>
            <a:noFill/>
          </a:ln>
        </p:spPr>
      </p:pic>
      <p:sp>
        <p:nvSpPr>
          <p:cNvPr id="58" name="Google Shape;58;p1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0F1A5C"/>
              </a:buClr>
              <a:buSzPts val="6000"/>
              <a:buFont typeface="Arial"/>
              <a:buNone/>
              <a:defRPr sz="6000"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0F1A5C"/>
              </a:buClr>
              <a:buSzPts val="2400"/>
              <a:buNone/>
              <a:defRPr sz="2400" b="0" i="0">
                <a:solidFill>
                  <a:srgbClr val="0F1A5C"/>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Section Header">
  <p:cSld name="1_Section Header">
    <p:spTree>
      <p:nvGrpSpPr>
        <p:cNvPr id="1" name="Shape 60"/>
        <p:cNvGrpSpPr/>
        <p:nvPr/>
      </p:nvGrpSpPr>
      <p:grpSpPr>
        <a:xfrm>
          <a:off x="0" y="0"/>
          <a:ext cx="0" cy="0"/>
          <a:chOff x="0" y="0"/>
          <a:chExt cx="0" cy="0"/>
        </a:xfrm>
      </p:grpSpPr>
      <p:sp>
        <p:nvSpPr>
          <p:cNvPr id="61" name="Google Shape;61;p16"/>
          <p:cNvSpPr/>
          <p:nvPr/>
        </p:nvSpPr>
        <p:spPr>
          <a:xfrm>
            <a:off x="0" y="0"/>
            <a:ext cx="12192000" cy="6858000"/>
          </a:xfrm>
          <a:prstGeom prst="rect">
            <a:avLst/>
          </a:prstGeom>
          <a:solidFill>
            <a:srgbClr val="101A5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2" name="Google Shape;62;p1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Arial"/>
              <a:buNone/>
              <a:defRPr sz="6000" b="0" i="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400"/>
              <a:buNone/>
              <a:defRPr sz="24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pic>
        <p:nvPicPr>
          <p:cNvPr id="64" name="Google Shape;64;p16"/>
          <p:cNvPicPr preferRelativeResize="0"/>
          <p:nvPr/>
        </p:nvPicPr>
        <p:blipFill rotWithShape="1">
          <a:blip r:embed="rId2">
            <a:alphaModFix/>
          </a:blip>
          <a:srcRect/>
          <a:stretch/>
        </p:blipFill>
        <p:spPr>
          <a:xfrm>
            <a:off x="10230457" y="116271"/>
            <a:ext cx="1799614" cy="49770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65"/>
        <p:cNvGrpSpPr/>
        <p:nvPr/>
      </p:nvGrpSpPr>
      <p:grpSpPr>
        <a:xfrm>
          <a:off x="0" y="0"/>
          <a:ext cx="0" cy="0"/>
          <a:chOff x="0" y="0"/>
          <a:chExt cx="0" cy="0"/>
        </a:xfrm>
      </p:grpSpPr>
      <p:sp>
        <p:nvSpPr>
          <p:cNvPr id="66" name="Google Shape;66;p17"/>
          <p:cNvSpPr/>
          <p:nvPr/>
        </p:nvSpPr>
        <p:spPr>
          <a:xfrm>
            <a:off x="0" y="0"/>
            <a:ext cx="12192000" cy="6858000"/>
          </a:xfrm>
          <a:prstGeom prst="rect">
            <a:avLst/>
          </a:prstGeom>
          <a:solidFill>
            <a:srgbClr val="FF84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67" name="Google Shape;67;p17"/>
          <p:cNvPicPr preferRelativeResize="0"/>
          <p:nvPr/>
        </p:nvPicPr>
        <p:blipFill rotWithShape="1">
          <a:blip r:embed="rId2">
            <a:alphaModFix/>
          </a:blip>
          <a:srcRect/>
          <a:stretch/>
        </p:blipFill>
        <p:spPr>
          <a:xfrm>
            <a:off x="10230455" y="116271"/>
            <a:ext cx="1799618" cy="497706"/>
          </a:xfrm>
          <a:prstGeom prst="rect">
            <a:avLst/>
          </a:prstGeom>
          <a:noFill/>
          <a:ln>
            <a:noFill/>
          </a:ln>
        </p:spPr>
      </p:pic>
      <p:sp>
        <p:nvSpPr>
          <p:cNvPr id="68" name="Google Shape;68;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Arial"/>
              <a:buNone/>
              <a:defRPr sz="6000" b="0" i="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400"/>
              <a:buNone/>
              <a:defRPr sz="2400" b="0" i="0">
                <a:solidFill>
                  <a:schemeClr val="lt1"/>
                </a:solidFill>
                <a:latin typeface="Arial"/>
                <a:ea typeface="Arial"/>
                <a:cs typeface="Arial"/>
                <a:sym typeface="Aria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119064" y="116271"/>
            <a:ext cx="1008281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2" name="Google Shape;72;p18"/>
          <p:cNvPicPr preferRelativeResize="0"/>
          <p:nvPr/>
        </p:nvPicPr>
        <p:blipFill rotWithShape="1">
          <a:blip r:embed="rId2">
            <a:alphaModFix/>
          </a:blip>
          <a:srcRect/>
          <a:stretch/>
        </p:blipFill>
        <p:spPr>
          <a:xfrm>
            <a:off x="10230457" y="116271"/>
            <a:ext cx="1799614" cy="497706"/>
          </a:xfrm>
          <a:prstGeom prst="rect">
            <a:avLst/>
          </a:prstGeom>
          <a:noFill/>
          <a:ln>
            <a:noFill/>
          </a:ln>
        </p:spPr>
      </p:pic>
      <p:sp>
        <p:nvSpPr>
          <p:cNvPr id="73" name="Google Shape;73;p18"/>
          <p:cNvSpPr txBox="1">
            <a:spLocks noGrp="1"/>
          </p:cNvSpPr>
          <p:nvPr>
            <p:ph type="body" idx="1"/>
          </p:nvPr>
        </p:nvSpPr>
        <p:spPr>
          <a:xfrm>
            <a:off x="119064" y="1587921"/>
            <a:ext cx="5616574" cy="515577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 name="Google Shape;74;p18"/>
          <p:cNvSpPr txBox="1">
            <a:spLocks noGrp="1"/>
          </p:cNvSpPr>
          <p:nvPr>
            <p:ph type="body" idx="2"/>
          </p:nvPr>
        </p:nvSpPr>
        <p:spPr>
          <a:xfrm>
            <a:off x="6456363" y="1587921"/>
            <a:ext cx="5580062" cy="515577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75" name="Google Shape;75;p18"/>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76" name="Google Shape;76;p18"/>
          <p:cNvSpPr txBox="1"/>
          <p:nvPr/>
        </p:nvSpPr>
        <p:spPr>
          <a:xfrm>
            <a:off x="10019509" y="6600569"/>
            <a:ext cx="1860376" cy="25391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 </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pos="3817">
          <p15:clr>
            <a:srgbClr val="FBAE40"/>
          </p15:clr>
        </p15:guide>
        <p15:guide id="6" pos="3613">
          <p15:clr>
            <a:srgbClr val="FBAE40"/>
          </p15:clr>
        </p15:guide>
        <p15:guide id="7" pos="4067">
          <p15:clr>
            <a:srgbClr val="FBAE40"/>
          </p15:clr>
        </p15:guide>
        <p15:guide id="8" orient="horz" pos="100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77"/>
        <p:cNvGrpSpPr/>
        <p:nvPr/>
      </p:nvGrpSpPr>
      <p:grpSpPr>
        <a:xfrm>
          <a:off x="0" y="0"/>
          <a:ext cx="0" cy="0"/>
          <a:chOff x="0" y="0"/>
          <a:chExt cx="0" cy="0"/>
        </a:xfrm>
      </p:grpSpPr>
      <p:sp>
        <p:nvSpPr>
          <p:cNvPr id="78" name="Google Shape;78;p19"/>
          <p:cNvSpPr txBox="1">
            <a:spLocks noGrp="1"/>
          </p:cNvSpPr>
          <p:nvPr>
            <p:ph type="title"/>
          </p:nvPr>
        </p:nvSpPr>
        <p:spPr>
          <a:xfrm>
            <a:off x="119064" y="116271"/>
            <a:ext cx="1008281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9" name="Google Shape;79;p19"/>
          <p:cNvPicPr preferRelativeResize="0"/>
          <p:nvPr/>
        </p:nvPicPr>
        <p:blipFill rotWithShape="1">
          <a:blip r:embed="rId2">
            <a:alphaModFix/>
          </a:blip>
          <a:srcRect/>
          <a:stretch/>
        </p:blipFill>
        <p:spPr>
          <a:xfrm>
            <a:off x="10230457" y="116271"/>
            <a:ext cx="1799614" cy="497706"/>
          </a:xfrm>
          <a:prstGeom prst="rect">
            <a:avLst/>
          </a:prstGeom>
          <a:noFill/>
          <a:ln>
            <a:noFill/>
          </a:ln>
        </p:spPr>
      </p:pic>
      <p:sp>
        <p:nvSpPr>
          <p:cNvPr id="80" name="Google Shape;80;p19"/>
          <p:cNvSpPr txBox="1">
            <a:spLocks noGrp="1"/>
          </p:cNvSpPr>
          <p:nvPr>
            <p:ph type="body" idx="1"/>
          </p:nvPr>
        </p:nvSpPr>
        <p:spPr>
          <a:xfrm>
            <a:off x="119064" y="1587921"/>
            <a:ext cx="5616574" cy="23639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9"/>
          <p:cNvSpPr txBox="1">
            <a:spLocks noGrp="1"/>
          </p:cNvSpPr>
          <p:nvPr>
            <p:ph type="body" idx="2"/>
          </p:nvPr>
        </p:nvSpPr>
        <p:spPr>
          <a:xfrm>
            <a:off x="6456363" y="1587921"/>
            <a:ext cx="5580062" cy="23639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19"/>
          <p:cNvSpPr txBox="1">
            <a:spLocks noGrp="1"/>
          </p:cNvSpPr>
          <p:nvPr>
            <p:ph type="body" idx="3"/>
          </p:nvPr>
        </p:nvSpPr>
        <p:spPr>
          <a:xfrm>
            <a:off x="119064" y="4378143"/>
            <a:ext cx="5616574" cy="23639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19"/>
          <p:cNvSpPr txBox="1">
            <a:spLocks noGrp="1"/>
          </p:cNvSpPr>
          <p:nvPr>
            <p:ph type="body" idx="4"/>
          </p:nvPr>
        </p:nvSpPr>
        <p:spPr>
          <a:xfrm>
            <a:off x="6456363" y="4378143"/>
            <a:ext cx="5580062" cy="23639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84" name="Google Shape;84;p19"/>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85" name="Google Shape;85;p19"/>
          <p:cNvSpPr txBox="1"/>
          <p:nvPr/>
        </p:nvSpPr>
        <p:spPr>
          <a:xfrm>
            <a:off x="9778108" y="6616741"/>
            <a:ext cx="2251964" cy="25391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 </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pos="3817">
          <p15:clr>
            <a:srgbClr val="FBAE40"/>
          </p15:clr>
        </p15:guide>
        <p15:guide id="6" pos="3613">
          <p15:clr>
            <a:srgbClr val="FBAE40"/>
          </p15:clr>
        </p15:guide>
        <p15:guide id="7" pos="4067">
          <p15:clr>
            <a:srgbClr val="FBAE40"/>
          </p15:clr>
        </p15:guide>
        <p15:guide id="8" orient="horz" pos="1003">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86"/>
        <p:cNvGrpSpPr/>
        <p:nvPr/>
      </p:nvGrpSpPr>
      <p:grpSpPr>
        <a:xfrm>
          <a:off x="0" y="0"/>
          <a:ext cx="0" cy="0"/>
          <a:chOff x="0" y="0"/>
          <a:chExt cx="0" cy="0"/>
        </a:xfrm>
      </p:grpSpPr>
      <p:sp>
        <p:nvSpPr>
          <p:cNvPr id="87" name="Google Shape;87;p20"/>
          <p:cNvSpPr txBox="1">
            <a:spLocks noGrp="1"/>
          </p:cNvSpPr>
          <p:nvPr>
            <p:ph type="title"/>
          </p:nvPr>
        </p:nvSpPr>
        <p:spPr>
          <a:xfrm>
            <a:off x="119064" y="116271"/>
            <a:ext cx="1008281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F1A5C"/>
              </a:buClr>
              <a:buSzPts val="4400"/>
              <a:buFont typeface="Arial"/>
              <a:buNone/>
              <a:defRPr b="0" i="0">
                <a:solidFill>
                  <a:srgbClr val="0F1A5C"/>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88" name="Google Shape;88;p20"/>
          <p:cNvPicPr preferRelativeResize="0"/>
          <p:nvPr/>
        </p:nvPicPr>
        <p:blipFill rotWithShape="1">
          <a:blip r:embed="rId2">
            <a:alphaModFix/>
          </a:blip>
          <a:srcRect/>
          <a:stretch/>
        </p:blipFill>
        <p:spPr>
          <a:xfrm>
            <a:off x="10230457" y="116271"/>
            <a:ext cx="1799614" cy="497706"/>
          </a:xfrm>
          <a:prstGeom prst="rect">
            <a:avLst/>
          </a:prstGeom>
          <a:noFill/>
          <a:ln>
            <a:noFill/>
          </a:ln>
        </p:spPr>
      </p:pic>
      <p:sp>
        <p:nvSpPr>
          <p:cNvPr id="89" name="Google Shape;89;p20"/>
          <p:cNvSpPr txBox="1">
            <a:spLocks noGrp="1"/>
          </p:cNvSpPr>
          <p:nvPr>
            <p:ph type="body" idx="1"/>
          </p:nvPr>
        </p:nvSpPr>
        <p:spPr>
          <a:xfrm>
            <a:off x="119064" y="1592263"/>
            <a:ext cx="5616574" cy="708025"/>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84879C"/>
              </a:buClr>
              <a:buSzPts val="3000"/>
              <a:buNone/>
              <a:defRPr sz="3000" b="0" i="0">
                <a:solidFill>
                  <a:srgbClr val="84879C"/>
                </a:solidFill>
                <a:latin typeface="Arial"/>
                <a:ea typeface="Arial"/>
                <a:cs typeface="Arial"/>
                <a:sym typeface="Arial"/>
              </a:defRPr>
            </a:lvl1pPr>
            <a:lvl2pPr marL="914400" lvl="1" indent="-228600" algn="l">
              <a:lnSpc>
                <a:spcPct val="90000"/>
              </a:lnSpc>
              <a:spcBef>
                <a:spcPts val="500"/>
              </a:spcBef>
              <a:spcAft>
                <a:spcPts val="0"/>
              </a:spcAft>
              <a:buClr>
                <a:srgbClr val="84879C"/>
              </a:buClr>
              <a:buSzPts val="2000"/>
              <a:buNone/>
              <a:defRPr sz="2000" b="1"/>
            </a:lvl2pPr>
            <a:lvl3pPr marL="1371600" lvl="2" indent="-228600" algn="l">
              <a:lnSpc>
                <a:spcPct val="90000"/>
              </a:lnSpc>
              <a:spcBef>
                <a:spcPts val="500"/>
              </a:spcBef>
              <a:spcAft>
                <a:spcPts val="0"/>
              </a:spcAft>
              <a:buClr>
                <a:srgbClr val="84879C"/>
              </a:buClr>
              <a:buSzPts val="1800"/>
              <a:buNone/>
              <a:defRPr sz="1800" b="1"/>
            </a:lvl3pPr>
            <a:lvl4pPr marL="1828800" lvl="3" indent="-228600" algn="l">
              <a:lnSpc>
                <a:spcPct val="90000"/>
              </a:lnSpc>
              <a:spcBef>
                <a:spcPts val="500"/>
              </a:spcBef>
              <a:spcAft>
                <a:spcPts val="0"/>
              </a:spcAft>
              <a:buClr>
                <a:srgbClr val="84879C"/>
              </a:buClr>
              <a:buSzPts val="1600"/>
              <a:buNone/>
              <a:defRPr sz="1600" b="1"/>
            </a:lvl4pPr>
            <a:lvl5pPr marL="2286000" lvl="4" indent="-228600" algn="l">
              <a:lnSpc>
                <a:spcPct val="90000"/>
              </a:lnSpc>
              <a:spcBef>
                <a:spcPts val="500"/>
              </a:spcBef>
              <a:spcAft>
                <a:spcPts val="0"/>
              </a:spcAft>
              <a:buClr>
                <a:srgbClr val="84879C"/>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90" name="Google Shape;90;p20"/>
          <p:cNvSpPr txBox="1">
            <a:spLocks noGrp="1"/>
          </p:cNvSpPr>
          <p:nvPr>
            <p:ph type="body" idx="2"/>
          </p:nvPr>
        </p:nvSpPr>
        <p:spPr>
          <a:xfrm>
            <a:off x="119064" y="2416175"/>
            <a:ext cx="5616574" cy="432593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20"/>
          <p:cNvSpPr txBox="1">
            <a:spLocks noGrp="1"/>
          </p:cNvSpPr>
          <p:nvPr>
            <p:ph type="body" idx="3"/>
          </p:nvPr>
        </p:nvSpPr>
        <p:spPr>
          <a:xfrm>
            <a:off x="6456362" y="1592263"/>
            <a:ext cx="5580063" cy="708025"/>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84879C"/>
              </a:buClr>
              <a:buSzPts val="3000"/>
              <a:buNone/>
              <a:defRPr sz="3000" b="0" i="0">
                <a:solidFill>
                  <a:srgbClr val="84879C"/>
                </a:solidFill>
                <a:latin typeface="Arial"/>
                <a:ea typeface="Arial"/>
                <a:cs typeface="Arial"/>
                <a:sym typeface="Arial"/>
              </a:defRPr>
            </a:lvl1pPr>
            <a:lvl2pPr marL="914400" lvl="1" indent="-228600" algn="l">
              <a:lnSpc>
                <a:spcPct val="90000"/>
              </a:lnSpc>
              <a:spcBef>
                <a:spcPts val="500"/>
              </a:spcBef>
              <a:spcAft>
                <a:spcPts val="0"/>
              </a:spcAft>
              <a:buClr>
                <a:srgbClr val="84879C"/>
              </a:buClr>
              <a:buSzPts val="2000"/>
              <a:buNone/>
              <a:defRPr sz="2000" b="1"/>
            </a:lvl2pPr>
            <a:lvl3pPr marL="1371600" lvl="2" indent="-228600" algn="l">
              <a:lnSpc>
                <a:spcPct val="90000"/>
              </a:lnSpc>
              <a:spcBef>
                <a:spcPts val="500"/>
              </a:spcBef>
              <a:spcAft>
                <a:spcPts val="0"/>
              </a:spcAft>
              <a:buClr>
                <a:srgbClr val="84879C"/>
              </a:buClr>
              <a:buSzPts val="1800"/>
              <a:buNone/>
              <a:defRPr sz="1800" b="1"/>
            </a:lvl3pPr>
            <a:lvl4pPr marL="1828800" lvl="3" indent="-228600" algn="l">
              <a:lnSpc>
                <a:spcPct val="90000"/>
              </a:lnSpc>
              <a:spcBef>
                <a:spcPts val="500"/>
              </a:spcBef>
              <a:spcAft>
                <a:spcPts val="0"/>
              </a:spcAft>
              <a:buClr>
                <a:srgbClr val="84879C"/>
              </a:buClr>
              <a:buSzPts val="1600"/>
              <a:buNone/>
              <a:defRPr sz="1600" b="1"/>
            </a:lvl4pPr>
            <a:lvl5pPr marL="2286000" lvl="4" indent="-228600" algn="l">
              <a:lnSpc>
                <a:spcPct val="90000"/>
              </a:lnSpc>
              <a:spcBef>
                <a:spcPts val="500"/>
              </a:spcBef>
              <a:spcAft>
                <a:spcPts val="0"/>
              </a:spcAft>
              <a:buClr>
                <a:srgbClr val="84879C"/>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92" name="Google Shape;92;p20"/>
          <p:cNvSpPr txBox="1">
            <a:spLocks noGrp="1"/>
          </p:cNvSpPr>
          <p:nvPr>
            <p:ph type="body" idx="4"/>
          </p:nvPr>
        </p:nvSpPr>
        <p:spPr>
          <a:xfrm>
            <a:off x="6456362" y="2416175"/>
            <a:ext cx="5580063" cy="432593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84879C"/>
              </a:buClr>
              <a:buSzPts val="2800"/>
              <a:buChar char="•"/>
              <a:defRPr b="0" i="0">
                <a:solidFill>
                  <a:srgbClr val="84879C"/>
                </a:solidFill>
                <a:latin typeface="Arial"/>
                <a:ea typeface="Arial"/>
                <a:cs typeface="Arial"/>
                <a:sym typeface="Arial"/>
              </a:defRPr>
            </a:lvl1pPr>
            <a:lvl2pPr marL="914400" lvl="1" indent="-381000" algn="l">
              <a:lnSpc>
                <a:spcPct val="90000"/>
              </a:lnSpc>
              <a:spcBef>
                <a:spcPts val="500"/>
              </a:spcBef>
              <a:spcAft>
                <a:spcPts val="0"/>
              </a:spcAft>
              <a:buClr>
                <a:srgbClr val="84879C"/>
              </a:buClr>
              <a:buSzPts val="2400"/>
              <a:buChar char="•"/>
              <a:defRPr b="0" i="0">
                <a:solidFill>
                  <a:srgbClr val="84879C"/>
                </a:solidFill>
                <a:latin typeface="Arial"/>
                <a:ea typeface="Arial"/>
                <a:cs typeface="Arial"/>
                <a:sym typeface="Arial"/>
              </a:defRPr>
            </a:lvl2pPr>
            <a:lvl3pPr marL="1371600" lvl="2" indent="-355600" algn="l">
              <a:lnSpc>
                <a:spcPct val="90000"/>
              </a:lnSpc>
              <a:spcBef>
                <a:spcPts val="500"/>
              </a:spcBef>
              <a:spcAft>
                <a:spcPts val="0"/>
              </a:spcAft>
              <a:buClr>
                <a:srgbClr val="84879C"/>
              </a:buClr>
              <a:buSzPts val="2000"/>
              <a:buChar char="•"/>
              <a:defRPr b="0" i="0">
                <a:solidFill>
                  <a:srgbClr val="84879C"/>
                </a:solidFill>
                <a:latin typeface="Arial"/>
                <a:ea typeface="Arial"/>
                <a:cs typeface="Arial"/>
                <a:sym typeface="Arial"/>
              </a:defRPr>
            </a:lvl3pPr>
            <a:lvl4pPr marL="1828800" lvl="3"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4pPr>
            <a:lvl5pPr marL="2286000" lvl="4" indent="-342900" algn="l">
              <a:lnSpc>
                <a:spcPct val="90000"/>
              </a:lnSpc>
              <a:spcBef>
                <a:spcPts val="500"/>
              </a:spcBef>
              <a:spcAft>
                <a:spcPts val="0"/>
              </a:spcAft>
              <a:buClr>
                <a:srgbClr val="84879C"/>
              </a:buClr>
              <a:buSzPts val="1800"/>
              <a:buChar char="•"/>
              <a:defRPr b="0" i="0">
                <a:solidFill>
                  <a:srgbClr val="84879C"/>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93" name="Google Shape;93;p20"/>
          <p:cNvCxnSpPr/>
          <p:nvPr/>
        </p:nvCxnSpPr>
        <p:spPr>
          <a:xfrm>
            <a:off x="0" y="6858000"/>
            <a:ext cx="12192000" cy="0"/>
          </a:xfrm>
          <a:prstGeom prst="straightConnector1">
            <a:avLst/>
          </a:prstGeom>
          <a:noFill/>
          <a:ln w="38100" cap="flat" cmpd="sng">
            <a:solidFill>
              <a:srgbClr val="FF8400"/>
            </a:solidFill>
            <a:prstDash val="solid"/>
            <a:miter lim="800000"/>
            <a:headEnd type="none" w="sm" len="sm"/>
            <a:tailEnd type="none" w="sm" len="sm"/>
          </a:ln>
        </p:spPr>
      </p:cxnSp>
      <p:sp>
        <p:nvSpPr>
          <p:cNvPr id="94" name="Google Shape;94;p20"/>
          <p:cNvSpPr txBox="1"/>
          <p:nvPr/>
        </p:nvSpPr>
        <p:spPr>
          <a:xfrm>
            <a:off x="9778108" y="6616741"/>
            <a:ext cx="2258318" cy="25391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050"/>
              <a:buFont typeface="Arial"/>
              <a:buNone/>
            </a:pPr>
            <a:r>
              <a:rPr lang="en-IN" sz="1050" b="0" i="0" u="none" strike="noStrike" cap="none">
                <a:solidFill>
                  <a:srgbClr val="84879C"/>
                </a:solidFill>
                <a:latin typeface="Arial"/>
                <a:ea typeface="Arial"/>
                <a:cs typeface="Arial"/>
                <a:sym typeface="Arial"/>
              </a:rPr>
              <a:t>Copyright © 2019 GreyOrange</a:t>
            </a:r>
            <a:endParaRPr sz="1050" b="0" i="0" u="none" strike="noStrike" cap="none">
              <a:solidFill>
                <a:srgbClr val="84879C"/>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73">
          <p15:clr>
            <a:srgbClr val="FBAE40"/>
          </p15:clr>
        </p15:guide>
        <p15:guide id="2" pos="75">
          <p15:clr>
            <a:srgbClr val="FBAE40"/>
          </p15:clr>
        </p15:guide>
        <p15:guide id="3" orient="horz" pos="4247">
          <p15:clr>
            <a:srgbClr val="FBAE40"/>
          </p15:clr>
        </p15:guide>
        <p15:guide id="4" pos="7582">
          <p15:clr>
            <a:srgbClr val="FBAE40"/>
          </p15:clr>
        </p15:guide>
        <p15:guide id="5" pos="3817">
          <p15:clr>
            <a:srgbClr val="FBAE40"/>
          </p15:clr>
        </p15:guide>
        <p15:guide id="6" pos="3613">
          <p15:clr>
            <a:srgbClr val="FBAE40"/>
          </p15:clr>
        </p15:guide>
        <p15:guide id="7" pos="4067">
          <p15:clr>
            <a:srgbClr val="FBAE40"/>
          </p15:clr>
        </p15:guide>
        <p15:guide id="8" orient="horz" pos="1003">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0F1A5C"/>
              </a:buClr>
              <a:buSzPts val="4400"/>
              <a:buFont typeface="Arial"/>
              <a:buNone/>
              <a:defRPr sz="4400" b="0" i="0" u="none" strike="noStrike" cap="none">
                <a:solidFill>
                  <a:srgbClr val="0F1A5C"/>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rgbClr val="84879C"/>
              </a:buClr>
              <a:buSzPts val="2800"/>
              <a:buFont typeface="Arial"/>
              <a:buChar char="•"/>
              <a:defRPr sz="2800" b="0" i="0" u="none" strike="noStrike" cap="none">
                <a:solidFill>
                  <a:srgbClr val="84879C"/>
                </a:solidFill>
                <a:latin typeface="Arial"/>
                <a:ea typeface="Arial"/>
                <a:cs typeface="Arial"/>
                <a:sym typeface="Arial"/>
              </a:defRPr>
            </a:lvl1pPr>
            <a:lvl2pPr marL="914400" marR="0" lvl="1" indent="-381000" algn="l" rtl="0">
              <a:lnSpc>
                <a:spcPct val="90000"/>
              </a:lnSpc>
              <a:spcBef>
                <a:spcPts val="500"/>
              </a:spcBef>
              <a:spcAft>
                <a:spcPts val="0"/>
              </a:spcAft>
              <a:buClr>
                <a:srgbClr val="84879C"/>
              </a:buClr>
              <a:buSzPts val="2400"/>
              <a:buFont typeface="Arial"/>
              <a:buChar char="•"/>
              <a:defRPr sz="2400" b="0" i="0" u="none" strike="noStrike" cap="none">
                <a:solidFill>
                  <a:srgbClr val="84879C"/>
                </a:solidFill>
                <a:latin typeface="Arial"/>
                <a:ea typeface="Arial"/>
                <a:cs typeface="Arial"/>
                <a:sym typeface="Arial"/>
              </a:defRPr>
            </a:lvl2pPr>
            <a:lvl3pPr marL="1371600" marR="0" lvl="2" indent="-355600" algn="l" rtl="0">
              <a:lnSpc>
                <a:spcPct val="90000"/>
              </a:lnSpc>
              <a:spcBef>
                <a:spcPts val="500"/>
              </a:spcBef>
              <a:spcAft>
                <a:spcPts val="0"/>
              </a:spcAft>
              <a:buClr>
                <a:srgbClr val="84879C"/>
              </a:buClr>
              <a:buSzPts val="2000"/>
              <a:buFont typeface="Arial"/>
              <a:buChar char="•"/>
              <a:defRPr sz="2000" b="0" i="0" u="none" strike="noStrike" cap="none">
                <a:solidFill>
                  <a:srgbClr val="84879C"/>
                </a:solidFill>
                <a:latin typeface="Arial"/>
                <a:ea typeface="Arial"/>
                <a:cs typeface="Arial"/>
                <a:sym typeface="Arial"/>
              </a:defRPr>
            </a:lvl3pPr>
            <a:lvl4pPr marL="1828800" marR="0" lvl="3" indent="-342900" algn="l" rtl="0">
              <a:lnSpc>
                <a:spcPct val="90000"/>
              </a:lnSpc>
              <a:spcBef>
                <a:spcPts val="500"/>
              </a:spcBef>
              <a:spcAft>
                <a:spcPts val="0"/>
              </a:spcAft>
              <a:buClr>
                <a:srgbClr val="84879C"/>
              </a:buClr>
              <a:buSzPts val="1800"/>
              <a:buFont typeface="Arial"/>
              <a:buChar char="•"/>
              <a:defRPr sz="1800" b="0" i="0" u="none" strike="noStrike" cap="none">
                <a:solidFill>
                  <a:srgbClr val="84879C"/>
                </a:solidFill>
                <a:latin typeface="Arial"/>
                <a:ea typeface="Arial"/>
                <a:cs typeface="Arial"/>
                <a:sym typeface="Arial"/>
              </a:defRPr>
            </a:lvl4pPr>
            <a:lvl5pPr marL="2286000" marR="0" lvl="4" indent="-342900" algn="l" rtl="0">
              <a:lnSpc>
                <a:spcPct val="90000"/>
              </a:lnSpc>
              <a:spcBef>
                <a:spcPts val="500"/>
              </a:spcBef>
              <a:spcAft>
                <a:spcPts val="0"/>
              </a:spcAft>
              <a:buClr>
                <a:srgbClr val="84879C"/>
              </a:buClr>
              <a:buSzPts val="1800"/>
              <a:buFont typeface="Arial"/>
              <a:buChar char="•"/>
              <a:defRPr sz="1800" b="0" i="0" u="none" strike="noStrike" cap="none">
                <a:solidFill>
                  <a:srgbClr val="84879C"/>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4879C"/>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4879C"/>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9"/>
        <p:cNvGrpSpPr/>
        <p:nvPr/>
      </p:nvGrpSpPr>
      <p:grpSpPr>
        <a:xfrm>
          <a:off x="0" y="0"/>
          <a:ext cx="0" cy="0"/>
          <a:chOff x="0" y="0"/>
          <a:chExt cx="0" cy="0"/>
        </a:xfrm>
      </p:grpSpPr>
      <p:sp>
        <p:nvSpPr>
          <p:cNvPr id="140" name="Google Shape;140;g9815e80f40_1_15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0F1A5C"/>
              </a:buClr>
              <a:buSzPts val="4400"/>
              <a:buFont typeface="Arial"/>
              <a:buNone/>
              <a:defRPr sz="4400" b="0" i="0" u="none" strike="noStrike" cap="none">
                <a:solidFill>
                  <a:srgbClr val="0F1A5C"/>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41" name="Google Shape;141;g9815e80f40_1_156"/>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84879C"/>
              </a:buClr>
              <a:buSzPts val="2800"/>
              <a:buFont typeface="Arial"/>
              <a:buChar char="•"/>
              <a:defRPr sz="2800" b="0" i="0" u="none" strike="noStrike" cap="none">
                <a:solidFill>
                  <a:srgbClr val="84879C"/>
                </a:solidFill>
                <a:latin typeface="Arial"/>
                <a:ea typeface="Arial"/>
                <a:cs typeface="Arial"/>
                <a:sym typeface="Arial"/>
              </a:defRPr>
            </a:lvl1pPr>
            <a:lvl2pPr marL="914400" marR="0" lvl="1" indent="-381000" algn="l" rtl="0">
              <a:lnSpc>
                <a:spcPct val="90000"/>
              </a:lnSpc>
              <a:spcBef>
                <a:spcPts val="500"/>
              </a:spcBef>
              <a:spcAft>
                <a:spcPts val="0"/>
              </a:spcAft>
              <a:buClr>
                <a:srgbClr val="84879C"/>
              </a:buClr>
              <a:buSzPts val="2400"/>
              <a:buFont typeface="Arial"/>
              <a:buChar char="•"/>
              <a:defRPr sz="2400" b="0" i="0" u="none" strike="noStrike" cap="none">
                <a:solidFill>
                  <a:srgbClr val="84879C"/>
                </a:solidFill>
                <a:latin typeface="Arial"/>
                <a:ea typeface="Arial"/>
                <a:cs typeface="Arial"/>
                <a:sym typeface="Arial"/>
              </a:defRPr>
            </a:lvl2pPr>
            <a:lvl3pPr marL="1371600" marR="0" lvl="2" indent="-355600" algn="l" rtl="0">
              <a:lnSpc>
                <a:spcPct val="90000"/>
              </a:lnSpc>
              <a:spcBef>
                <a:spcPts val="500"/>
              </a:spcBef>
              <a:spcAft>
                <a:spcPts val="0"/>
              </a:spcAft>
              <a:buClr>
                <a:srgbClr val="84879C"/>
              </a:buClr>
              <a:buSzPts val="2000"/>
              <a:buFont typeface="Arial"/>
              <a:buChar char="•"/>
              <a:defRPr sz="2000" b="0" i="0" u="none" strike="noStrike" cap="none">
                <a:solidFill>
                  <a:srgbClr val="84879C"/>
                </a:solidFill>
                <a:latin typeface="Arial"/>
                <a:ea typeface="Arial"/>
                <a:cs typeface="Arial"/>
                <a:sym typeface="Arial"/>
              </a:defRPr>
            </a:lvl3pPr>
            <a:lvl4pPr marL="1828800" marR="0" lvl="3" indent="-342900" algn="l" rtl="0">
              <a:lnSpc>
                <a:spcPct val="90000"/>
              </a:lnSpc>
              <a:spcBef>
                <a:spcPts val="500"/>
              </a:spcBef>
              <a:spcAft>
                <a:spcPts val="0"/>
              </a:spcAft>
              <a:buClr>
                <a:srgbClr val="84879C"/>
              </a:buClr>
              <a:buSzPts val="1800"/>
              <a:buFont typeface="Arial"/>
              <a:buChar char="•"/>
              <a:defRPr sz="1800" b="0" i="0" u="none" strike="noStrike" cap="none">
                <a:solidFill>
                  <a:srgbClr val="84879C"/>
                </a:solidFill>
                <a:latin typeface="Arial"/>
                <a:ea typeface="Arial"/>
                <a:cs typeface="Arial"/>
                <a:sym typeface="Arial"/>
              </a:defRPr>
            </a:lvl4pPr>
            <a:lvl5pPr marL="2286000" marR="0" lvl="4" indent="-342900" algn="l" rtl="0">
              <a:lnSpc>
                <a:spcPct val="90000"/>
              </a:lnSpc>
              <a:spcBef>
                <a:spcPts val="500"/>
              </a:spcBef>
              <a:spcAft>
                <a:spcPts val="0"/>
              </a:spcAft>
              <a:buClr>
                <a:srgbClr val="84879C"/>
              </a:buClr>
              <a:buSzPts val="1800"/>
              <a:buFont typeface="Arial"/>
              <a:buChar char="•"/>
              <a:defRPr sz="1800" b="0" i="0" u="none" strike="noStrike" cap="none">
                <a:solidFill>
                  <a:srgbClr val="84879C"/>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2" name="Google Shape;142;g9815e80f40_1_15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4879C"/>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3" name="Google Shape;143;g9815e80f40_1_15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4879C"/>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4" name="Google Shape;144;g9815e80f40_1_15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4879C"/>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slide" Target="slide31.xml"/><Relationship Id="rId5" Type="http://schemas.openxmlformats.org/officeDocument/2006/relationships/image" Target="../media/image22.png"/><Relationship Id="rId4" Type="http://schemas.openxmlformats.org/officeDocument/2006/relationships/hyperlink" Target="https://docs.google.com/presentation/d/1hZ4BUtAHig2Yfiw2bo6T7qp1NMG4G4DA/preview#slide=id.p1"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docs.google.com/presentation/d/126FJHMFfd_uauo9xaKB4JpSbjjNGFtm6/preview?slide=id.p1" TargetMode="External"/><Relationship Id="rId7" Type="http://schemas.openxmlformats.org/officeDocument/2006/relationships/hyperlink" Target="https://docs.google.com/presentation/d/1ydfa9_4tfQZ3O7thkK9t5pUH3WHSf6lX/preview?slide=id.p2"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docs.google.com/presentation/d/1pPkDO-CsloJb6yZBSXjXpsSFDLzBmDao/preview?slide=id.p2" TargetMode="External"/><Relationship Id="rId5" Type="http://schemas.openxmlformats.org/officeDocument/2006/relationships/hyperlink" Target="https://docs.google.com/presentation/d/1UG2j7QUQgoSZCj64S2p46oaiSBy06Da-/preview?slide=id.p2" TargetMode="External"/><Relationship Id="rId4" Type="http://schemas.openxmlformats.org/officeDocument/2006/relationships/hyperlink" Target="https://docs.google.com/presentation/d/1JNZJsupVZR5InyyMHd0kliPoTjGgylcS/preview?slide=id.p1"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image" Target="../media/image34.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hyperlink" Target="https://drive.google.com/drive/u/1/folders/1J6L5hTQcw4Zq8y-5qTLvI3OzHvfu43z5" TargetMode="External"/><Relationship Id="rId5" Type="http://schemas.openxmlformats.org/officeDocument/2006/relationships/slide" Target="slide30.xml"/><Relationship Id="rId4" Type="http://schemas.openxmlformats.org/officeDocument/2006/relationships/slide" Target="slide39.xml"/></Relationships>
</file>

<file path=ppt/slides/_rels/slide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slide" Target="slide4.xml"/></Relationships>
</file>

<file path=ppt/slides/_rels/slide30.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hyperlink" Target="https://docs.google.com/presentation/d/1WRD4YVxqLETiUzRf-9-2d3CcZ8nSEV9q/preview?slide=id.p1" TargetMode="External"/><Relationship Id="rId5" Type="http://schemas.openxmlformats.org/officeDocument/2006/relationships/slide" Target="slide31.xml"/><Relationship Id="rId4" Type="http://schemas.openxmlformats.org/officeDocument/2006/relationships/slide" Target="slide39.xml"/></Relationships>
</file>

<file path=ppt/slides/_rels/slide31.xml.rels><?xml version="1.0" encoding="UTF-8" standalone="yes"?>
<Relationships xmlns="http://schemas.openxmlformats.org/package/2006/relationships"><Relationship Id="rId8" Type="http://schemas.openxmlformats.org/officeDocument/2006/relationships/slide" Target="slide32.xml"/><Relationship Id="rId3" Type="http://schemas.openxmlformats.org/officeDocument/2006/relationships/slide" Target="slide29.xml"/><Relationship Id="rId7" Type="http://schemas.openxmlformats.org/officeDocument/2006/relationships/slide" Target="slide39.xml"/><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slide" Target="slide17.xml"/><Relationship Id="rId5" Type="http://schemas.openxmlformats.org/officeDocument/2006/relationships/image" Target="../media/image36.png"/><Relationship Id="rId4" Type="http://schemas.openxmlformats.org/officeDocument/2006/relationships/hyperlink" Target="https://docs.google.com/presentation/d/1L4-9oA6psgd1OiqS-7pglPyVO8r900Km/preview#slide=id.p1" TargetMode="External"/></Relationships>
</file>

<file path=ppt/slides/_rels/slide32.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slide" Target="slide33.xml"/><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slide" Target="slide39.xml"/><Relationship Id="rId5" Type="http://schemas.openxmlformats.org/officeDocument/2006/relationships/image" Target="../media/image37.png"/><Relationship Id="rId4" Type="http://schemas.openxmlformats.org/officeDocument/2006/relationships/hyperlink" Target="https://docs.google.com/presentation/d/1lc_WoppJjX4Ei1QSV_Kjs7zs2yacYcwf/preview#slide=id.p1" TargetMode="External"/></Relationships>
</file>

<file path=ppt/slides/_rels/slide33.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image" Target="../media/image38.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hyperlink" Target="https://docs.google.com/presentation/d/1hZ4BUtAHig2Yfiw2bo6T7qp1NMG4G4DA/preview#slide=id.p1" TargetMode="External"/><Relationship Id="rId5" Type="http://schemas.openxmlformats.org/officeDocument/2006/relationships/slide" Target="slide34.xml"/><Relationship Id="rId4" Type="http://schemas.openxmlformats.org/officeDocument/2006/relationships/slide" Target="slide39.xml"/></Relationships>
</file>

<file path=ppt/slides/_rels/slide34.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slide" Target="slide33.xml"/><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hyperlink" Target="https://docs.google.com/presentation/d/1hZ4BUtAHig2Yfiw2bo6T7qp1NMG4G4DA/preview#slide=id.p1" TargetMode="External"/><Relationship Id="rId4" Type="http://schemas.openxmlformats.org/officeDocument/2006/relationships/slide" Target="slide35.xml"/></Relationships>
</file>

<file path=ppt/slides/_rels/slide35.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slide" Target="slide36.xml"/><Relationship Id="rId4" Type="http://schemas.openxmlformats.org/officeDocument/2006/relationships/hyperlink" Target="https://docs.google.com/presentation/d/1hZ4BUtAHig2Yfiw2bo6T7qp1NMG4G4DA/preview#slide=id.p1" TargetMode="External"/></Relationships>
</file>

<file path=ppt/slides/_rels/slide36.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slide" Target="slide38.xml"/><Relationship Id="rId5" Type="http://schemas.openxmlformats.org/officeDocument/2006/relationships/image" Target="../media/image40.png"/><Relationship Id="rId4" Type="http://schemas.openxmlformats.org/officeDocument/2006/relationships/hyperlink" Target="https://docs.google.com/presentation/d/1MddFiwy0DUFp-6JvhAfxScJ6AQuY_ATy/preview?slide=id.p1" TargetMode="External"/></Relationships>
</file>

<file path=ppt/slides/_rels/slide37.xml.rels><?xml version="1.0" encoding="UTF-8" standalone="yes"?>
<Relationships xmlns="http://schemas.openxmlformats.org/package/2006/relationships"><Relationship Id="rId3" Type="http://schemas.openxmlformats.org/officeDocument/2006/relationships/slide" Target="slide39.xml"/><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slide" Target="slide39.xml"/><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slide" Target="slide39.xml"/><Relationship Id="rId2" Type="http://schemas.openxmlformats.org/officeDocument/2006/relationships/notesSlide" Target="../notesSlides/notesSlide39.xml"/><Relationship Id="rId1" Type="http://schemas.openxmlformats.org/officeDocument/2006/relationships/slideLayout" Target="../slideLayouts/slideLayout19.xml"/><Relationship Id="rId4" Type="http://schemas.openxmlformats.org/officeDocument/2006/relationships/slide" Target="slide1.xml"/></Relationships>
</file>

<file path=ppt/slides/_rels/slide4.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drive.google.com/drive/u/1/folders/1rper8GIVQA-ExtHZobfmsKV_TTf64D2Z"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docs.google.com/presentation/d/1d0TdygDsT9xLbA-qUAXErmiMHT3_hPEc/preview?slide=id.p5"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docs.google.com/presentation/d/1ucOimydb3PIrttcAl5Cn7vBJ1y1MNEF7/preview?slide=id.p5" TargetMode="External"/><Relationship Id="rId4" Type="http://schemas.openxmlformats.org/officeDocument/2006/relationships/hyperlink" Target="https://docs.google.com/presentation/d/1iOR52SPY2gAYET5NP5kdlmdvSkvU9sRR/edit#slide=id.p1" TargetMode="External"/></Relationships>
</file>

<file path=ppt/slides/_rels/slide6.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slide" Target="slide7.xml"/></Relationships>
</file>

<file path=ppt/slides/_rels/slide7.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drive.google.com/drive/u/1/folders/1rper8GIVQA-ExtHZobfmsKV_TTf64D2Z" TargetMode="External"/></Relationships>
</file>

<file path=ppt/slides/_rels/slide8.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slide" Target="slide32.xml"/></Relationships>
</file>

<file path=ppt/slides/_rels/slide9.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slide" Target="slide3.xml"/><Relationship Id="rId5" Type="http://schemas.openxmlformats.org/officeDocument/2006/relationships/slide" Target="slide17.xml"/><Relationship Id="rId4" Type="http://schemas.openxmlformats.org/officeDocument/2006/relationships/hyperlink" Target="https://docs.google.com/presentation/d/12snbc4bKNGA3f83cuBZl6pIxTJdxDEra/preview#slide=id.p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a:hlinkClick r:id="rId3" action="ppaction://hlinksldjump"/>
          </p:cNvPr>
          <p:cNvSpPr/>
          <p:nvPr/>
        </p:nvSpPr>
        <p:spPr>
          <a:xfrm>
            <a:off x="133" y="0"/>
            <a:ext cx="12192000" cy="68580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buSzPts val="1400"/>
            </a:pPr>
            <a:endParaRPr sz="1867"/>
          </a:p>
        </p:txBody>
      </p:sp>
      <p:sp>
        <p:nvSpPr>
          <p:cNvPr id="63" name="Google Shape;63;p14">
            <a:hlinkClick r:id="rId4" action="ppaction://hlinksldjump"/>
          </p:cNvPr>
          <p:cNvSpPr txBox="1"/>
          <p:nvPr/>
        </p:nvSpPr>
        <p:spPr>
          <a:xfrm>
            <a:off x="2232400" y="2588467"/>
            <a:ext cx="7727200" cy="1225600"/>
          </a:xfrm>
          <a:prstGeom prst="rect">
            <a:avLst/>
          </a:prstGeom>
          <a:solidFill>
            <a:srgbClr val="DDDDDD"/>
          </a:solidFill>
          <a:ln w="28575" cap="flat" cmpd="sng">
            <a:solidFill>
              <a:srgbClr val="000000"/>
            </a:solidFill>
            <a:prstDash val="solid"/>
            <a:round/>
            <a:headEnd type="none" w="sm" len="sm"/>
            <a:tailEnd type="none" w="sm" len="sm"/>
          </a:ln>
        </p:spPr>
        <p:txBody>
          <a:bodyPr spcFirstLastPara="1" wrap="square" lIns="91433" tIns="45700" rIns="91433" bIns="45700" anchor="t" anchorCtr="0">
            <a:noAutofit/>
          </a:bodyPr>
          <a:lstStyle/>
          <a:p>
            <a:pPr algn="ctr">
              <a:buClr>
                <a:schemeClr val="dk1"/>
              </a:buClr>
              <a:buSzPts val="1400"/>
            </a:pPr>
            <a:endParaRPr sz="1867">
              <a:solidFill>
                <a:schemeClr val="dk1"/>
              </a:solidFill>
            </a:endParaRPr>
          </a:p>
          <a:p>
            <a:pPr algn="ctr">
              <a:buClr>
                <a:schemeClr val="dk1"/>
              </a:buClr>
              <a:buSzPts val="1400"/>
            </a:pPr>
            <a:r>
              <a:rPr lang="en" sz="4000">
                <a:solidFill>
                  <a:schemeClr val="dk1"/>
                </a:solidFill>
                <a:latin typeface="Quicksand SemiBold"/>
                <a:ea typeface="Quicksand SemiBold"/>
                <a:cs typeface="Quicksand SemiBold"/>
                <a:sym typeface="Quicksand SemiBold"/>
              </a:rPr>
              <a:t>Master List for Issues</a:t>
            </a:r>
            <a:endParaRPr sz="4000">
              <a:solidFill>
                <a:schemeClr val="dk1"/>
              </a:solidFill>
              <a:latin typeface="Quicksand SemiBold"/>
              <a:ea typeface="Quicksand SemiBold"/>
              <a:cs typeface="Quicksand SemiBold"/>
              <a:sym typeface="Quicksand SemiBold"/>
            </a:endParaRPr>
          </a:p>
        </p:txBody>
      </p:sp>
      <p:sp>
        <p:nvSpPr>
          <p:cNvPr id="64" name="Google Shape;64;p14"/>
          <p:cNvSpPr txBox="1"/>
          <p:nvPr/>
        </p:nvSpPr>
        <p:spPr>
          <a:xfrm>
            <a:off x="5161667" y="5178233"/>
            <a:ext cx="7991600" cy="1225600"/>
          </a:xfrm>
          <a:prstGeom prst="rect">
            <a:avLst/>
          </a:prstGeom>
          <a:noFill/>
          <a:ln>
            <a:noFill/>
          </a:ln>
        </p:spPr>
        <p:txBody>
          <a:bodyPr spcFirstLastPara="1" wrap="square" lIns="121900" tIns="121900" rIns="121900" bIns="121900" anchor="t" anchorCtr="0">
            <a:noAutofit/>
          </a:bodyPr>
          <a:lstStyle/>
          <a:p>
            <a:pPr>
              <a:buSzPts val="1100"/>
            </a:pPr>
            <a:r>
              <a:rPr lang="en" sz="1467" i="1">
                <a:solidFill>
                  <a:schemeClr val="dk1"/>
                </a:solidFill>
                <a:latin typeface="Quicksand"/>
                <a:ea typeface="Quicksand"/>
                <a:cs typeface="Quicksand"/>
                <a:sym typeface="Quicksand"/>
              </a:rPr>
              <a:t>Note: </a:t>
            </a:r>
            <a:endParaRPr sz="1467" i="1">
              <a:solidFill>
                <a:schemeClr val="dk1"/>
              </a:solidFill>
              <a:latin typeface="Quicksand"/>
              <a:ea typeface="Quicksand"/>
              <a:cs typeface="Quicksand"/>
              <a:sym typeface="Quicksand"/>
            </a:endParaRPr>
          </a:p>
          <a:p>
            <a:pPr marL="609585" indent="-397923">
              <a:buClr>
                <a:schemeClr val="dk1"/>
              </a:buClr>
              <a:buSzPts val="1100"/>
              <a:buFont typeface="Quicksand"/>
              <a:buAutoNum type="arabicParenR"/>
            </a:pPr>
            <a:r>
              <a:rPr lang="en" sz="1467" i="1">
                <a:solidFill>
                  <a:schemeClr val="dk1"/>
                </a:solidFill>
                <a:latin typeface="Quicksand"/>
                <a:ea typeface="Quicksand"/>
                <a:cs typeface="Quicksand"/>
                <a:sym typeface="Quicksand"/>
              </a:rPr>
              <a:t>Run the slide and click on buttons, videos or hyperlinks as necessary.</a:t>
            </a:r>
            <a:endParaRPr sz="1467" i="1">
              <a:solidFill>
                <a:schemeClr val="dk1"/>
              </a:solidFill>
              <a:latin typeface="Quicksand"/>
              <a:ea typeface="Quicksand"/>
              <a:cs typeface="Quicksand"/>
              <a:sym typeface="Quicksand"/>
            </a:endParaRPr>
          </a:p>
          <a:p>
            <a:pPr marL="609585" indent="-397923">
              <a:buClr>
                <a:schemeClr val="dk1"/>
              </a:buClr>
              <a:buSzPts val="1100"/>
              <a:buFont typeface="Quicksand"/>
              <a:buAutoNum type="arabicParenR"/>
            </a:pPr>
            <a:r>
              <a:rPr lang="en" sz="1467" i="1">
                <a:solidFill>
                  <a:schemeClr val="dk1"/>
                </a:solidFill>
                <a:latin typeface="Quicksand"/>
                <a:ea typeface="Quicksand"/>
                <a:cs typeface="Quicksand"/>
                <a:sym typeface="Quicksand"/>
              </a:rPr>
              <a:t>In Case of incorrect selection, rerun the slide or go to previous</a:t>
            </a:r>
            <a:endParaRPr sz="1467" i="1">
              <a:solidFill>
                <a:schemeClr val="dk1"/>
              </a:solidFill>
              <a:latin typeface="Quicksand"/>
              <a:ea typeface="Quicksand"/>
              <a:cs typeface="Quicksand"/>
              <a:sym typeface="Quicksand"/>
            </a:endParaRPr>
          </a:p>
        </p:txBody>
      </p:sp>
      <p:sp>
        <p:nvSpPr>
          <p:cNvPr id="65" name="Google Shape;65;p14"/>
          <p:cNvSpPr txBox="1"/>
          <p:nvPr/>
        </p:nvSpPr>
        <p:spPr>
          <a:xfrm>
            <a:off x="294496" y="116433"/>
            <a:ext cx="11123200" cy="705600"/>
          </a:xfrm>
          <a:prstGeom prst="rect">
            <a:avLst/>
          </a:prstGeom>
          <a:noFill/>
          <a:ln>
            <a:noFill/>
          </a:ln>
        </p:spPr>
        <p:txBody>
          <a:bodyPr spcFirstLastPara="1" wrap="square" lIns="121900" tIns="60933" rIns="121900" bIns="60933" anchor="ctr" anchorCtr="0">
            <a:noAutofit/>
          </a:bodyPr>
          <a:lstStyle/>
          <a:p>
            <a:pPr marL="609585" indent="-579106">
              <a:lnSpc>
                <a:spcPct val="70000"/>
              </a:lnSpc>
              <a:buClr>
                <a:srgbClr val="0F1A5C"/>
              </a:buClr>
              <a:buSzPts val="3240"/>
              <a:buFont typeface="Quicksand"/>
              <a:buChar char="❏"/>
            </a:pPr>
            <a:r>
              <a:rPr lang="en" sz="4320" b="1">
                <a:solidFill>
                  <a:srgbClr val="0F1A5C"/>
                </a:solidFill>
                <a:latin typeface="Quicksand"/>
                <a:ea typeface="Quicksand"/>
                <a:cs typeface="Quicksand"/>
                <a:sym typeface="Quicksand"/>
              </a:rPr>
              <a:t>Ranger 3.0 Troubleshooter</a:t>
            </a:r>
            <a:endParaRPr sz="4320" b="1">
              <a:solidFill>
                <a:srgbClr val="0F1A5C"/>
              </a:solidFill>
              <a:latin typeface="Quicksand"/>
              <a:ea typeface="Quicksand"/>
              <a:cs typeface="Quicksand"/>
              <a:sym typeface="Quicksan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graphicFrame>
        <p:nvGraphicFramePr>
          <p:cNvPr id="143" name="Google Shape;143;p1"/>
          <p:cNvGraphicFramePr/>
          <p:nvPr/>
        </p:nvGraphicFramePr>
        <p:xfrm>
          <a:off x="4959179" y="4132135"/>
          <a:ext cx="5690575" cy="889020"/>
        </p:xfrm>
        <a:graphic>
          <a:graphicData uri="http://schemas.openxmlformats.org/drawingml/2006/table">
            <a:tbl>
              <a:tblPr firstRow="1" bandRow="1">
                <a:noFill/>
              </a:tblPr>
              <a:tblGrid>
                <a:gridCol w="431125">
                  <a:extLst>
                    <a:ext uri="{9D8B030D-6E8A-4147-A177-3AD203B41FA5}">
                      <a16:colId xmlns:a16="http://schemas.microsoft.com/office/drawing/2014/main" val="20000"/>
                    </a:ext>
                  </a:extLst>
                </a:gridCol>
                <a:gridCol w="785800">
                  <a:extLst>
                    <a:ext uri="{9D8B030D-6E8A-4147-A177-3AD203B41FA5}">
                      <a16:colId xmlns:a16="http://schemas.microsoft.com/office/drawing/2014/main" val="20001"/>
                    </a:ext>
                  </a:extLst>
                </a:gridCol>
                <a:gridCol w="1757775">
                  <a:extLst>
                    <a:ext uri="{9D8B030D-6E8A-4147-A177-3AD203B41FA5}">
                      <a16:colId xmlns:a16="http://schemas.microsoft.com/office/drawing/2014/main" val="20002"/>
                    </a:ext>
                  </a:extLst>
                </a:gridCol>
                <a:gridCol w="919475">
                  <a:extLst>
                    <a:ext uri="{9D8B030D-6E8A-4147-A177-3AD203B41FA5}">
                      <a16:colId xmlns:a16="http://schemas.microsoft.com/office/drawing/2014/main" val="20003"/>
                    </a:ext>
                  </a:extLst>
                </a:gridCol>
                <a:gridCol w="940200">
                  <a:extLst>
                    <a:ext uri="{9D8B030D-6E8A-4147-A177-3AD203B41FA5}">
                      <a16:colId xmlns:a16="http://schemas.microsoft.com/office/drawing/2014/main" val="20004"/>
                    </a:ext>
                  </a:extLst>
                </a:gridCol>
                <a:gridCol w="856200">
                  <a:extLst>
                    <a:ext uri="{9D8B030D-6E8A-4147-A177-3AD203B41FA5}">
                      <a16:colId xmlns:a16="http://schemas.microsoft.com/office/drawing/2014/main" val="20005"/>
                    </a:ext>
                  </a:extLst>
                </a:gridCol>
              </a:tblGrid>
              <a:tr h="498675">
                <a:tc>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SN</a:t>
                      </a:r>
                      <a:endParaRPr sz="1400" u="none" strike="noStrike" cap="none"/>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solidFill>
                      <a:srgbClr val="D8D8D8"/>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Version</a:t>
                      </a:r>
                      <a:endParaRPr sz="1400" u="none" strike="noStrike" cap="none"/>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solidFill>
                      <a:srgbClr val="D8D8D8"/>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Prepared / Revised </a:t>
                      </a:r>
                      <a:endParaRPr sz="1400" u="none" strike="noStrike" cap="none"/>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solidFill>
                      <a:srgbClr val="D8D8D8"/>
                    </a:solidFill>
                  </a:tcPr>
                </a:tc>
                <a:tc gridSpan="2">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Checked / Approved</a:t>
                      </a:r>
                      <a:endParaRPr sz="1400" u="none" strike="noStrike" cap="none"/>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solidFill>
                      <a:srgbClr val="D8D8D8"/>
                    </a:solidFill>
                  </a:tcPr>
                </a:tc>
                <a:tc hMerge="1">
                  <a:txBody>
                    <a:bodyPr/>
                    <a:lstStyle/>
                    <a:p>
                      <a:endParaRPr lang="en-US"/>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Ref Details</a:t>
                      </a:r>
                      <a:endParaRPr sz="1400" u="none" strike="noStrike" cap="none"/>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solidFill>
                      <a:srgbClr val="D8D8D8"/>
                    </a:solidFill>
                  </a:tcPr>
                </a:tc>
                <a:extLst>
                  <a:ext uri="{0D108BD9-81ED-4DB2-BD59-A6C34878D82A}">
                    <a16:rowId xmlns:a16="http://schemas.microsoft.com/office/drawing/2014/main" val="10000"/>
                  </a:ext>
                </a:extLst>
              </a:tr>
              <a:tr h="370850">
                <a:tc>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1</a:t>
                      </a:r>
                      <a:endParaRPr sz="1400" u="none" strike="noStrike" cap="none"/>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1.0</a:t>
                      </a:r>
                      <a:endParaRPr sz="1400" u="none" strike="noStrike" cap="none"/>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Rishabh</a:t>
                      </a:r>
                      <a:endParaRPr sz="1400" u="none" strike="noStrike" cap="none"/>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Monti</a:t>
                      </a:r>
                      <a:endParaRPr sz="1400" u="none" strike="noStrike" cap="none">
                        <a:latin typeface="Arial"/>
                        <a:ea typeface="Arial"/>
                        <a:cs typeface="Arial"/>
                        <a:sym typeface="Arial"/>
                      </a:endParaRPr>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IN" sz="1400" u="none" strike="noStrike" cap="none">
                          <a:latin typeface="Arial"/>
                          <a:ea typeface="Arial"/>
                          <a:cs typeface="Arial"/>
                          <a:sym typeface="Arial"/>
                        </a:rPr>
                        <a:t>Sankalp</a:t>
                      </a:r>
                      <a:endParaRPr sz="1400" u="none" strike="noStrike" cap="none"/>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latin typeface="Arial"/>
                        <a:ea typeface="Arial"/>
                        <a:cs typeface="Arial"/>
                        <a:sym typeface="Arial"/>
                      </a:endParaRPr>
                    </a:p>
                  </a:txBody>
                  <a:tcPr marL="91450" marR="91450" marT="45725" marB="45725" anchor="ctr">
                    <a:lnL w="12700" cap="flat" cmpd="sng">
                      <a:solidFill>
                        <a:srgbClr val="A5A5A5"/>
                      </a:solidFill>
                      <a:prstDash val="solid"/>
                      <a:round/>
                      <a:headEnd type="none" w="sm" len="sm"/>
                      <a:tailEnd type="none" w="sm" len="sm"/>
                    </a:lnL>
                    <a:lnR w="12700" cap="flat" cmpd="sng">
                      <a:solidFill>
                        <a:srgbClr val="A5A5A5"/>
                      </a:solidFill>
                      <a:prstDash val="solid"/>
                      <a:round/>
                      <a:headEnd type="none" w="sm" len="sm"/>
                      <a:tailEnd type="none" w="sm" len="sm"/>
                    </a:lnR>
                    <a:lnT w="12700" cap="flat" cmpd="sng">
                      <a:solidFill>
                        <a:srgbClr val="A5A5A5"/>
                      </a:solidFill>
                      <a:prstDash val="solid"/>
                      <a:round/>
                      <a:headEnd type="none" w="sm" len="sm"/>
                      <a:tailEnd type="none" w="sm" len="sm"/>
                    </a:lnT>
                    <a:lnB w="12700" cap="flat" cmpd="sng">
                      <a:solidFill>
                        <a:srgbClr val="A5A5A5"/>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144" name="Google Shape;144;p1"/>
          <p:cNvSpPr txBox="1"/>
          <p:nvPr/>
        </p:nvSpPr>
        <p:spPr>
          <a:xfrm>
            <a:off x="186039" y="1806566"/>
            <a:ext cx="118560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IN" sz="2000" b="1" i="0" u="none" strike="noStrike" cap="none">
                <a:solidFill>
                  <a:schemeClr val="dk1"/>
                </a:solidFill>
                <a:latin typeface="Calibri"/>
                <a:ea typeface="Calibri"/>
                <a:cs typeface="Calibri"/>
                <a:sym typeface="Calibri"/>
              </a:rPr>
              <a:t>Purpose of Document : </a:t>
            </a:r>
            <a:r>
              <a:rPr lang="en-IN" sz="1800" b="0" i="0" u="none" strike="noStrike" cap="none">
                <a:solidFill>
                  <a:schemeClr val="dk1"/>
                </a:solidFill>
                <a:latin typeface="Calibri"/>
                <a:ea typeface="Calibri"/>
                <a:cs typeface="Calibri"/>
                <a:sym typeface="Calibri"/>
              </a:rPr>
              <a:t>Explain the step by step Procedure for Checking Nav Log at customer site.</a:t>
            </a:r>
            <a:endParaRPr sz="1400" b="0" i="0" u="none" strike="noStrike" cap="none">
              <a:solidFill>
                <a:srgbClr val="000000"/>
              </a:solidFill>
              <a:latin typeface="Arial"/>
              <a:ea typeface="Arial"/>
              <a:cs typeface="Arial"/>
              <a:sym typeface="Arial"/>
            </a:endParaRPr>
          </a:p>
        </p:txBody>
      </p:sp>
      <p:sp>
        <p:nvSpPr>
          <p:cNvPr id="145" name="Google Shape;145;p1"/>
          <p:cNvSpPr txBox="1"/>
          <p:nvPr/>
        </p:nvSpPr>
        <p:spPr>
          <a:xfrm>
            <a:off x="119064" y="183986"/>
            <a:ext cx="11649070" cy="512036"/>
          </a:xfrm>
          <a:prstGeom prst="rect">
            <a:avLst/>
          </a:prstGeom>
          <a:noFill/>
          <a:ln>
            <a:noFill/>
          </a:ln>
        </p:spPr>
        <p:txBody>
          <a:bodyPr spcFirstLastPara="1" wrap="square" lIns="91425" tIns="45700" rIns="91425" bIns="45700" anchor="ctr" anchorCtr="0">
            <a:normAutofit/>
          </a:bodyPr>
          <a:lstStyle/>
          <a:p>
            <a:pPr marL="0" marR="0" lvl="0" indent="0" algn="l" rtl="0">
              <a:lnSpc>
                <a:spcPct val="70000"/>
              </a:lnSpc>
              <a:spcBef>
                <a:spcPts val="0"/>
              </a:spcBef>
              <a:spcAft>
                <a:spcPts val="0"/>
              </a:spcAft>
              <a:buClr>
                <a:srgbClr val="0F1A5C"/>
              </a:buClr>
              <a:buSzPts val="3740"/>
              <a:buFont typeface="Arial"/>
              <a:buNone/>
            </a:pPr>
            <a:r>
              <a:rPr lang="en-IN" sz="3740" b="1" i="0" u="none" strike="noStrike" cap="none">
                <a:solidFill>
                  <a:srgbClr val="0F1A5C"/>
                </a:solidFill>
                <a:latin typeface="Arial"/>
                <a:ea typeface="Arial"/>
                <a:cs typeface="Arial"/>
                <a:sym typeface="Arial"/>
              </a:rPr>
              <a:t>Procedure for Checking Nav Log</a:t>
            </a:r>
            <a:endParaRPr sz="3740" b="0" i="0" u="none" strike="noStrike" cap="none">
              <a:solidFill>
                <a:srgbClr val="0F1A5C"/>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4"/>
          <p:cNvSpPr txBox="1"/>
          <p:nvPr/>
        </p:nvSpPr>
        <p:spPr>
          <a:xfrm>
            <a:off x="119064" y="183986"/>
            <a:ext cx="11649070" cy="512036"/>
          </a:xfrm>
          <a:prstGeom prst="rect">
            <a:avLst/>
          </a:prstGeom>
          <a:noFill/>
          <a:ln>
            <a:noFill/>
          </a:ln>
        </p:spPr>
        <p:txBody>
          <a:bodyPr spcFirstLastPara="1" wrap="square" lIns="91425" tIns="45700" rIns="91425" bIns="45700" anchor="ctr" anchorCtr="0">
            <a:normAutofit/>
          </a:bodyPr>
          <a:lstStyle/>
          <a:p>
            <a:pPr marL="0" marR="0" lvl="0" indent="0" algn="l" rtl="0">
              <a:lnSpc>
                <a:spcPct val="70000"/>
              </a:lnSpc>
              <a:spcBef>
                <a:spcPts val="0"/>
              </a:spcBef>
              <a:spcAft>
                <a:spcPts val="0"/>
              </a:spcAft>
              <a:buClr>
                <a:srgbClr val="0F1A5C"/>
              </a:buClr>
              <a:buSzPts val="3740"/>
              <a:buFont typeface="Arial"/>
              <a:buNone/>
            </a:pPr>
            <a:r>
              <a:rPr lang="en-IN" sz="3740" b="1" i="0" u="none" strike="noStrike" cap="none">
                <a:solidFill>
                  <a:srgbClr val="0F1A5C"/>
                </a:solidFill>
                <a:latin typeface="Arial"/>
                <a:ea typeface="Arial"/>
                <a:cs typeface="Arial"/>
                <a:sym typeface="Arial"/>
              </a:rPr>
              <a:t>Procedure for Checking Nav Log</a:t>
            </a:r>
            <a:endParaRPr sz="3740" b="0" i="0" u="none" strike="noStrike" cap="none">
              <a:solidFill>
                <a:srgbClr val="0F1A5C"/>
              </a:solidFill>
              <a:latin typeface="Arial"/>
              <a:ea typeface="Arial"/>
              <a:cs typeface="Arial"/>
              <a:sym typeface="Arial"/>
            </a:endParaRPr>
          </a:p>
        </p:txBody>
      </p:sp>
      <p:pic>
        <p:nvPicPr>
          <p:cNvPr id="151" name="Google Shape;151;p4"/>
          <p:cNvPicPr preferRelativeResize="0"/>
          <p:nvPr/>
        </p:nvPicPr>
        <p:blipFill rotWithShape="1">
          <a:blip r:embed="rId3">
            <a:alphaModFix/>
          </a:blip>
          <a:srcRect/>
          <a:stretch/>
        </p:blipFill>
        <p:spPr>
          <a:xfrm>
            <a:off x="1235413" y="1418046"/>
            <a:ext cx="9280187" cy="4925266"/>
          </a:xfrm>
          <a:prstGeom prst="rect">
            <a:avLst/>
          </a:prstGeom>
          <a:noFill/>
          <a:ln>
            <a:noFill/>
          </a:ln>
        </p:spPr>
      </p:pic>
      <p:sp>
        <p:nvSpPr>
          <p:cNvPr id="152" name="Google Shape;152;p4"/>
          <p:cNvSpPr txBox="1"/>
          <p:nvPr/>
        </p:nvSpPr>
        <p:spPr>
          <a:xfrm>
            <a:off x="423866" y="696022"/>
            <a:ext cx="998294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1" i="0" u="none" strike="noStrike" cap="none">
                <a:solidFill>
                  <a:schemeClr val="dk1"/>
                </a:solidFill>
                <a:latin typeface="Calibri"/>
                <a:ea typeface="Calibri"/>
                <a:cs typeface="Calibri"/>
                <a:sym typeface="Calibri"/>
              </a:rPr>
              <a:t>Step-1</a:t>
            </a:r>
            <a:r>
              <a:rPr lang="en-IN" sz="1800" b="0" i="0" u="none" strike="noStrike" cap="none">
                <a:solidFill>
                  <a:schemeClr val="dk1"/>
                </a:solidFill>
                <a:latin typeface="Calibri"/>
                <a:ea typeface="Calibri"/>
                <a:cs typeface="Calibri"/>
                <a:sym typeface="Calibri"/>
              </a:rPr>
              <a:t> Turn ON the bot and login in the butler via Mobaxterm or kitty.</a:t>
            </a:r>
            <a:endParaRPr sz="1400" b="0" i="0" u="none" strike="noStrike" cap="none">
              <a:solidFill>
                <a:srgbClr val="000000"/>
              </a:solidFill>
              <a:latin typeface="Arial"/>
              <a:ea typeface="Arial"/>
              <a:cs typeface="Arial"/>
              <a:sym typeface="Arial"/>
            </a:endParaRPr>
          </a:p>
        </p:txBody>
      </p:sp>
      <p:sp>
        <p:nvSpPr>
          <p:cNvPr id="153" name="Google Shape;153;p4"/>
          <p:cNvSpPr/>
          <p:nvPr/>
        </p:nvSpPr>
        <p:spPr>
          <a:xfrm rot="-5400000">
            <a:off x="4044874" y="2582276"/>
            <a:ext cx="366204" cy="1327242"/>
          </a:xfrm>
          <a:prstGeom prst="rect">
            <a:avLst/>
          </a:prstGeom>
          <a:noFill/>
          <a:ln w="28575"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4" name="Google Shape;154;p4"/>
          <p:cNvSpPr/>
          <p:nvPr/>
        </p:nvSpPr>
        <p:spPr>
          <a:xfrm rot="-5400000">
            <a:off x="2743200" y="2166149"/>
            <a:ext cx="612561" cy="506030"/>
          </a:xfrm>
          <a:prstGeom prst="rect">
            <a:avLst/>
          </a:prstGeom>
          <a:noFill/>
          <a:ln w="28575"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5" name="Google Shape;155;p4"/>
          <p:cNvSpPr/>
          <p:nvPr/>
        </p:nvSpPr>
        <p:spPr>
          <a:xfrm rot="-5400000">
            <a:off x="1075821" y="1608478"/>
            <a:ext cx="502779" cy="506029"/>
          </a:xfrm>
          <a:prstGeom prst="rect">
            <a:avLst/>
          </a:prstGeom>
          <a:noFill/>
          <a:ln w="28575"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6" name="Google Shape;156;p4"/>
          <p:cNvSpPr txBox="1"/>
          <p:nvPr/>
        </p:nvSpPr>
        <p:spPr>
          <a:xfrm>
            <a:off x="935883" y="1263906"/>
            <a:ext cx="276625"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FF0000"/>
                </a:solidFill>
                <a:latin typeface="Calibri"/>
                <a:ea typeface="Calibri"/>
                <a:cs typeface="Calibri"/>
                <a:sym typeface="Calibri"/>
              </a:rPr>
              <a:t>1</a:t>
            </a:r>
            <a:endParaRPr sz="1800" b="0" i="0" u="none" strike="noStrike" cap="none">
              <a:solidFill>
                <a:srgbClr val="FF0000"/>
              </a:solidFill>
              <a:latin typeface="Calibri"/>
              <a:ea typeface="Calibri"/>
              <a:cs typeface="Calibri"/>
              <a:sym typeface="Calibri"/>
            </a:endParaRPr>
          </a:p>
        </p:txBody>
      </p:sp>
      <p:sp>
        <p:nvSpPr>
          <p:cNvPr id="157" name="Google Shape;157;p4"/>
          <p:cNvSpPr txBox="1"/>
          <p:nvPr/>
        </p:nvSpPr>
        <p:spPr>
          <a:xfrm>
            <a:off x="2757935" y="1787378"/>
            <a:ext cx="276625"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FF0000"/>
                </a:solidFill>
                <a:latin typeface="Calibri"/>
                <a:ea typeface="Calibri"/>
                <a:cs typeface="Calibri"/>
                <a:sym typeface="Calibri"/>
              </a:rPr>
              <a:t>2</a:t>
            </a:r>
            <a:endParaRPr sz="1800" b="0" i="0" u="none" strike="noStrike" cap="none">
              <a:solidFill>
                <a:srgbClr val="FF0000"/>
              </a:solidFill>
              <a:latin typeface="Calibri"/>
              <a:ea typeface="Calibri"/>
              <a:cs typeface="Calibri"/>
              <a:sym typeface="Calibri"/>
            </a:endParaRPr>
          </a:p>
        </p:txBody>
      </p:sp>
      <p:sp>
        <p:nvSpPr>
          <p:cNvPr id="158" name="Google Shape;158;p4"/>
          <p:cNvSpPr txBox="1"/>
          <p:nvPr/>
        </p:nvSpPr>
        <p:spPr>
          <a:xfrm>
            <a:off x="3207121" y="3245897"/>
            <a:ext cx="276625"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FF0000"/>
                </a:solidFill>
                <a:latin typeface="Calibri"/>
                <a:ea typeface="Calibri"/>
                <a:cs typeface="Calibri"/>
                <a:sym typeface="Calibri"/>
              </a:rPr>
              <a:t>3</a:t>
            </a:r>
            <a:endParaRPr sz="1800" b="0" i="0" u="none" strike="noStrike" cap="none">
              <a:solidFill>
                <a:srgbClr val="FF0000"/>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5"/>
          <p:cNvSpPr txBox="1"/>
          <p:nvPr/>
        </p:nvSpPr>
        <p:spPr>
          <a:xfrm>
            <a:off x="119064" y="183986"/>
            <a:ext cx="11649070" cy="512036"/>
          </a:xfrm>
          <a:prstGeom prst="rect">
            <a:avLst/>
          </a:prstGeom>
          <a:noFill/>
          <a:ln>
            <a:noFill/>
          </a:ln>
        </p:spPr>
        <p:txBody>
          <a:bodyPr spcFirstLastPara="1" wrap="square" lIns="91425" tIns="45700" rIns="91425" bIns="45700" anchor="ctr" anchorCtr="0">
            <a:normAutofit/>
          </a:bodyPr>
          <a:lstStyle/>
          <a:p>
            <a:pPr marL="0" marR="0" lvl="0" indent="0" algn="l" rtl="0">
              <a:lnSpc>
                <a:spcPct val="70000"/>
              </a:lnSpc>
              <a:spcBef>
                <a:spcPts val="0"/>
              </a:spcBef>
              <a:spcAft>
                <a:spcPts val="0"/>
              </a:spcAft>
              <a:buClr>
                <a:srgbClr val="0F1A5C"/>
              </a:buClr>
              <a:buSzPts val="3740"/>
              <a:buFont typeface="Arial"/>
              <a:buNone/>
            </a:pPr>
            <a:r>
              <a:rPr lang="en-IN" sz="3740" b="1" i="0" u="none" strike="noStrike" cap="none">
                <a:solidFill>
                  <a:srgbClr val="0F1A5C"/>
                </a:solidFill>
                <a:latin typeface="Arial"/>
                <a:ea typeface="Arial"/>
                <a:cs typeface="Arial"/>
                <a:sym typeface="Arial"/>
              </a:rPr>
              <a:t>Procedure for Checking Nav Log</a:t>
            </a:r>
            <a:endParaRPr sz="3740" b="0" i="0" u="none" strike="noStrike" cap="none">
              <a:solidFill>
                <a:srgbClr val="0F1A5C"/>
              </a:solidFill>
              <a:latin typeface="Arial"/>
              <a:ea typeface="Arial"/>
              <a:cs typeface="Arial"/>
              <a:sym typeface="Arial"/>
            </a:endParaRPr>
          </a:p>
        </p:txBody>
      </p:sp>
      <p:pic>
        <p:nvPicPr>
          <p:cNvPr id="164" name="Google Shape;164;p5"/>
          <p:cNvPicPr preferRelativeResize="0"/>
          <p:nvPr/>
        </p:nvPicPr>
        <p:blipFill rotWithShape="1">
          <a:blip r:embed="rId3">
            <a:alphaModFix/>
          </a:blip>
          <a:srcRect/>
          <a:stretch/>
        </p:blipFill>
        <p:spPr>
          <a:xfrm>
            <a:off x="1419058" y="1510820"/>
            <a:ext cx="9353884" cy="5032584"/>
          </a:xfrm>
          <a:prstGeom prst="rect">
            <a:avLst/>
          </a:prstGeom>
          <a:noFill/>
          <a:ln>
            <a:noFill/>
          </a:ln>
        </p:spPr>
      </p:pic>
      <p:sp>
        <p:nvSpPr>
          <p:cNvPr id="165" name="Google Shape;165;p5"/>
          <p:cNvSpPr txBox="1"/>
          <p:nvPr/>
        </p:nvSpPr>
        <p:spPr>
          <a:xfrm>
            <a:off x="532660" y="696022"/>
            <a:ext cx="9982940"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1" i="0" u="none" strike="noStrike" cap="none">
                <a:solidFill>
                  <a:schemeClr val="dk1"/>
                </a:solidFill>
                <a:latin typeface="Calibri"/>
                <a:ea typeface="Calibri"/>
                <a:cs typeface="Calibri"/>
                <a:sym typeface="Calibri"/>
              </a:rPr>
              <a:t>Step-2</a:t>
            </a:r>
            <a:r>
              <a:rPr lang="en-IN" sz="1800" b="0" i="0" u="none" strike="noStrike" cap="none">
                <a:solidFill>
                  <a:schemeClr val="dk1"/>
                </a:solidFill>
                <a:latin typeface="Calibri"/>
                <a:ea typeface="Calibri"/>
                <a:cs typeface="Calibri"/>
                <a:sym typeface="Calibri"/>
              </a:rPr>
              <a:t> After that type “</a:t>
            </a:r>
            <a:r>
              <a:rPr lang="en-IN" sz="1800" b="1" i="0" u="none" strike="noStrike" cap="none">
                <a:solidFill>
                  <a:schemeClr val="dk1"/>
                </a:solidFill>
                <a:latin typeface="Calibri"/>
                <a:ea typeface="Calibri"/>
                <a:cs typeface="Calibri"/>
                <a:sym typeface="Calibri"/>
              </a:rPr>
              <a:t>gor”</a:t>
            </a:r>
            <a:r>
              <a:rPr lang="en-IN" sz="1800" b="0" i="0" u="none" strike="noStrike" cap="none">
                <a:solidFill>
                  <a:schemeClr val="dk1"/>
                </a:solidFill>
                <a:latin typeface="Calibri"/>
                <a:ea typeface="Calibri"/>
                <a:cs typeface="Calibri"/>
                <a:sym typeface="Calibri"/>
              </a:rPr>
              <a:t> and than click on Enter button.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IN" sz="1800" b="1" i="0" u="none" strike="noStrike" cap="none">
                <a:solidFill>
                  <a:schemeClr val="dk1"/>
                </a:solidFill>
                <a:latin typeface="Calibri"/>
                <a:ea typeface="Calibri"/>
                <a:cs typeface="Calibri"/>
                <a:sym typeface="Calibri"/>
              </a:rPr>
              <a:t>Step-3</a:t>
            </a:r>
            <a:r>
              <a:rPr lang="en-IN" sz="1800" b="0" i="0" u="none" strike="noStrike" cap="none">
                <a:solidFill>
                  <a:schemeClr val="dk1"/>
                </a:solidFill>
                <a:latin typeface="Calibri"/>
                <a:ea typeface="Calibri"/>
                <a:cs typeface="Calibri"/>
                <a:sym typeface="Calibri"/>
              </a:rPr>
              <a:t> Now enter the password – “</a:t>
            </a:r>
            <a:r>
              <a:rPr lang="en-IN" sz="1800" b="1" i="0" u="none" strike="noStrike" cap="none">
                <a:solidFill>
                  <a:schemeClr val="dk1"/>
                </a:solidFill>
                <a:latin typeface="Calibri"/>
                <a:ea typeface="Calibri"/>
                <a:cs typeface="Calibri"/>
                <a:sym typeface="Calibri"/>
              </a:rPr>
              <a:t>apj0702”</a:t>
            </a:r>
            <a:endParaRPr sz="1400" b="0" i="0" u="none" strike="noStrike" cap="none">
              <a:solidFill>
                <a:srgbClr val="000000"/>
              </a:solidFill>
              <a:latin typeface="Arial"/>
              <a:ea typeface="Arial"/>
              <a:cs typeface="Arial"/>
              <a:sym typeface="Arial"/>
            </a:endParaRPr>
          </a:p>
        </p:txBody>
      </p:sp>
      <p:sp>
        <p:nvSpPr>
          <p:cNvPr id="166" name="Google Shape;166;p5"/>
          <p:cNvSpPr/>
          <p:nvPr/>
        </p:nvSpPr>
        <p:spPr>
          <a:xfrm rot="-5400000">
            <a:off x="3387571" y="1754080"/>
            <a:ext cx="359548" cy="1352363"/>
          </a:xfrm>
          <a:prstGeom prst="rect">
            <a:avLst/>
          </a:prstGeom>
          <a:noFill/>
          <a:ln w="28575"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6"/>
          <p:cNvSpPr txBox="1"/>
          <p:nvPr/>
        </p:nvSpPr>
        <p:spPr>
          <a:xfrm>
            <a:off x="119064" y="183986"/>
            <a:ext cx="11649070" cy="512036"/>
          </a:xfrm>
          <a:prstGeom prst="rect">
            <a:avLst/>
          </a:prstGeom>
          <a:noFill/>
          <a:ln>
            <a:noFill/>
          </a:ln>
        </p:spPr>
        <p:txBody>
          <a:bodyPr spcFirstLastPara="1" wrap="square" lIns="91425" tIns="45700" rIns="91425" bIns="45700" anchor="ctr" anchorCtr="0">
            <a:normAutofit/>
          </a:bodyPr>
          <a:lstStyle/>
          <a:p>
            <a:pPr marL="0" marR="0" lvl="0" indent="0" algn="l" rtl="0">
              <a:lnSpc>
                <a:spcPct val="70000"/>
              </a:lnSpc>
              <a:spcBef>
                <a:spcPts val="0"/>
              </a:spcBef>
              <a:spcAft>
                <a:spcPts val="0"/>
              </a:spcAft>
              <a:buClr>
                <a:srgbClr val="0F1A5C"/>
              </a:buClr>
              <a:buSzPts val="3740"/>
              <a:buFont typeface="Arial"/>
              <a:buNone/>
            </a:pPr>
            <a:r>
              <a:rPr lang="en-IN" sz="3740" b="1" i="0" u="none" strike="noStrike" cap="none">
                <a:solidFill>
                  <a:srgbClr val="0F1A5C"/>
                </a:solidFill>
                <a:latin typeface="Arial"/>
                <a:ea typeface="Arial"/>
                <a:cs typeface="Arial"/>
                <a:sym typeface="Arial"/>
              </a:rPr>
              <a:t>Procedure for Checking Nav Log</a:t>
            </a:r>
            <a:endParaRPr sz="3740" b="0" i="0" u="none" strike="noStrike" cap="none">
              <a:solidFill>
                <a:srgbClr val="0F1A5C"/>
              </a:solidFill>
              <a:latin typeface="Arial"/>
              <a:ea typeface="Arial"/>
              <a:cs typeface="Arial"/>
              <a:sym typeface="Arial"/>
            </a:endParaRPr>
          </a:p>
        </p:txBody>
      </p:sp>
      <p:sp>
        <p:nvSpPr>
          <p:cNvPr id="172" name="Google Shape;172;p6"/>
          <p:cNvSpPr txBox="1"/>
          <p:nvPr/>
        </p:nvSpPr>
        <p:spPr>
          <a:xfrm>
            <a:off x="357325" y="716570"/>
            <a:ext cx="7739109"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1" i="0" u="none" strike="noStrike" cap="none">
                <a:solidFill>
                  <a:schemeClr val="dk1"/>
                </a:solidFill>
                <a:latin typeface="Calibri"/>
                <a:ea typeface="Calibri"/>
                <a:cs typeface="Calibri"/>
                <a:sym typeface="Calibri"/>
              </a:rPr>
              <a:t>Step-4</a:t>
            </a:r>
            <a:r>
              <a:rPr lang="en-IN" sz="1800" b="0" i="0" u="none" strike="noStrike" cap="none">
                <a:solidFill>
                  <a:schemeClr val="dk1"/>
                </a:solidFill>
                <a:latin typeface="Calibri"/>
                <a:ea typeface="Calibri"/>
                <a:cs typeface="Calibri"/>
                <a:sym typeface="Calibri"/>
              </a:rPr>
              <a:t> After that type “</a:t>
            </a:r>
            <a:r>
              <a:rPr lang="en-IN" sz="1800" b="1" i="0" u="none" strike="noStrike" cap="none">
                <a:solidFill>
                  <a:schemeClr val="dk1"/>
                </a:solidFill>
                <a:latin typeface="Calibri"/>
                <a:ea typeface="Calibri"/>
                <a:cs typeface="Calibri"/>
                <a:sym typeface="Calibri"/>
              </a:rPr>
              <a:t>tmux”</a:t>
            </a:r>
            <a:r>
              <a:rPr lang="en-IN" sz="1800" b="0" i="0" u="none" strike="noStrike" cap="none">
                <a:solidFill>
                  <a:schemeClr val="dk1"/>
                </a:solidFill>
                <a:latin typeface="Calibri"/>
                <a:ea typeface="Calibri"/>
                <a:cs typeface="Calibri"/>
                <a:sym typeface="Calibri"/>
              </a:rPr>
              <a:t> for clear the screen and than click on “</a:t>
            </a:r>
            <a:r>
              <a:rPr lang="en-IN" sz="1800" b="1" i="0" u="none" strike="noStrike" cap="none">
                <a:solidFill>
                  <a:schemeClr val="dk1"/>
                </a:solidFill>
                <a:latin typeface="Calibri"/>
                <a:ea typeface="Calibri"/>
                <a:cs typeface="Calibri"/>
                <a:sym typeface="Calibri"/>
              </a:rPr>
              <a:t>Enter”</a:t>
            </a:r>
            <a:r>
              <a:rPr lang="en-IN" sz="1800" b="0" i="0" u="none" strike="noStrike" cap="none">
                <a:solidFill>
                  <a:schemeClr val="dk1"/>
                </a:solidFill>
                <a:latin typeface="Calibri"/>
                <a:ea typeface="Calibri"/>
                <a:cs typeface="Calibri"/>
                <a:sym typeface="Calibri"/>
              </a:rPr>
              <a:t> key.</a:t>
            </a:r>
            <a:endParaRPr sz="1400" b="0" i="0" u="none" strike="noStrike" cap="none">
              <a:solidFill>
                <a:srgbClr val="000000"/>
              </a:solidFill>
              <a:latin typeface="Arial"/>
              <a:ea typeface="Arial"/>
              <a:cs typeface="Arial"/>
              <a:sym typeface="Arial"/>
            </a:endParaRPr>
          </a:p>
        </p:txBody>
      </p:sp>
      <p:grpSp>
        <p:nvGrpSpPr>
          <p:cNvPr id="173" name="Google Shape;173;p6"/>
          <p:cNvGrpSpPr/>
          <p:nvPr/>
        </p:nvGrpSpPr>
        <p:grpSpPr>
          <a:xfrm>
            <a:off x="1207851" y="1351495"/>
            <a:ext cx="9776298" cy="4902152"/>
            <a:chOff x="1207851" y="1475782"/>
            <a:chExt cx="9776298" cy="4902152"/>
          </a:xfrm>
        </p:grpSpPr>
        <p:pic>
          <p:nvPicPr>
            <p:cNvPr id="174" name="Google Shape;174;p6"/>
            <p:cNvPicPr preferRelativeResize="0"/>
            <p:nvPr/>
          </p:nvPicPr>
          <p:blipFill rotWithShape="1">
            <a:blip r:embed="rId3">
              <a:alphaModFix/>
            </a:blip>
            <a:srcRect/>
            <a:stretch/>
          </p:blipFill>
          <p:spPr>
            <a:xfrm>
              <a:off x="1207851" y="1475782"/>
              <a:ext cx="9776298" cy="4902152"/>
            </a:xfrm>
            <a:prstGeom prst="rect">
              <a:avLst/>
            </a:prstGeom>
            <a:noFill/>
            <a:ln>
              <a:noFill/>
            </a:ln>
          </p:spPr>
        </p:pic>
        <p:sp>
          <p:nvSpPr>
            <p:cNvPr id="175" name="Google Shape;175;p6"/>
            <p:cNvSpPr/>
            <p:nvPr/>
          </p:nvSpPr>
          <p:spPr>
            <a:xfrm rot="-5400000">
              <a:off x="3902478" y="5832695"/>
              <a:ext cx="275208" cy="815270"/>
            </a:xfrm>
            <a:prstGeom prst="rect">
              <a:avLst/>
            </a:prstGeom>
            <a:noFill/>
            <a:ln w="28575"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7"/>
          <p:cNvSpPr txBox="1"/>
          <p:nvPr/>
        </p:nvSpPr>
        <p:spPr>
          <a:xfrm>
            <a:off x="119064" y="183986"/>
            <a:ext cx="11649070" cy="512036"/>
          </a:xfrm>
          <a:prstGeom prst="rect">
            <a:avLst/>
          </a:prstGeom>
          <a:noFill/>
          <a:ln>
            <a:noFill/>
          </a:ln>
        </p:spPr>
        <p:txBody>
          <a:bodyPr spcFirstLastPara="1" wrap="square" lIns="91425" tIns="45700" rIns="91425" bIns="45700" anchor="ctr" anchorCtr="0">
            <a:normAutofit/>
          </a:bodyPr>
          <a:lstStyle/>
          <a:p>
            <a:pPr marL="0" marR="0" lvl="0" indent="0" algn="l" rtl="0">
              <a:lnSpc>
                <a:spcPct val="70000"/>
              </a:lnSpc>
              <a:spcBef>
                <a:spcPts val="0"/>
              </a:spcBef>
              <a:spcAft>
                <a:spcPts val="0"/>
              </a:spcAft>
              <a:buClr>
                <a:srgbClr val="0F1A5C"/>
              </a:buClr>
              <a:buSzPts val="3740"/>
              <a:buFont typeface="Arial"/>
              <a:buNone/>
            </a:pPr>
            <a:r>
              <a:rPr lang="en-IN" sz="3740" b="1" i="0" u="none" strike="noStrike" cap="none">
                <a:solidFill>
                  <a:srgbClr val="0F1A5C"/>
                </a:solidFill>
                <a:latin typeface="Arial"/>
                <a:ea typeface="Arial"/>
                <a:cs typeface="Arial"/>
                <a:sym typeface="Arial"/>
              </a:rPr>
              <a:t>Procedure for Checking Nav Log</a:t>
            </a:r>
            <a:endParaRPr sz="3740" b="0" i="0" u="none" strike="noStrike" cap="none">
              <a:solidFill>
                <a:srgbClr val="0F1A5C"/>
              </a:solidFill>
              <a:latin typeface="Arial"/>
              <a:ea typeface="Arial"/>
              <a:cs typeface="Arial"/>
              <a:sym typeface="Arial"/>
            </a:endParaRPr>
          </a:p>
        </p:txBody>
      </p:sp>
      <p:pic>
        <p:nvPicPr>
          <p:cNvPr id="181" name="Google Shape;181;p7"/>
          <p:cNvPicPr preferRelativeResize="0"/>
          <p:nvPr/>
        </p:nvPicPr>
        <p:blipFill rotWithShape="1">
          <a:blip r:embed="rId3">
            <a:alphaModFix/>
          </a:blip>
          <a:srcRect/>
          <a:stretch/>
        </p:blipFill>
        <p:spPr>
          <a:xfrm>
            <a:off x="1625261" y="1950073"/>
            <a:ext cx="7960296" cy="4581201"/>
          </a:xfrm>
          <a:prstGeom prst="rect">
            <a:avLst/>
          </a:prstGeom>
          <a:noFill/>
          <a:ln>
            <a:noFill/>
          </a:ln>
        </p:spPr>
      </p:pic>
      <p:sp>
        <p:nvSpPr>
          <p:cNvPr id="182" name="Google Shape;182;p7"/>
          <p:cNvSpPr txBox="1"/>
          <p:nvPr/>
        </p:nvSpPr>
        <p:spPr>
          <a:xfrm>
            <a:off x="0" y="672994"/>
            <a:ext cx="12096517" cy="9233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1" i="0" u="none" strike="noStrike" cap="none">
                <a:solidFill>
                  <a:schemeClr val="dk1"/>
                </a:solidFill>
                <a:latin typeface="Calibri"/>
                <a:ea typeface="Calibri"/>
                <a:cs typeface="Calibri"/>
                <a:sym typeface="Calibri"/>
              </a:rPr>
              <a:t>Step-5  </a:t>
            </a:r>
            <a:r>
              <a:rPr lang="en-IN" sz="1800" b="0" i="0" u="none" strike="noStrike" cap="none">
                <a:solidFill>
                  <a:schemeClr val="dk1"/>
                </a:solidFill>
                <a:latin typeface="Calibri"/>
                <a:ea typeface="Calibri"/>
                <a:cs typeface="Calibri"/>
                <a:sym typeface="Calibri"/>
              </a:rPr>
              <a:t>Now enter command </a:t>
            </a:r>
            <a:r>
              <a:rPr lang="en-IN" sz="1800" b="1" i="0" u="none" strike="noStrike" cap="none">
                <a:solidFill>
                  <a:schemeClr val="dk1"/>
                </a:solidFill>
                <a:latin typeface="Calibri"/>
                <a:ea typeface="Calibri"/>
                <a:cs typeface="Calibri"/>
                <a:sym typeface="Calibri"/>
              </a:rPr>
              <a:t>‘/data/fw/log/nav’ </a:t>
            </a:r>
            <a:r>
              <a:rPr lang="en-IN" sz="1800" b="0" i="0" u="none" strike="noStrike" cap="none">
                <a:solidFill>
                  <a:schemeClr val="dk1"/>
                </a:solidFill>
                <a:latin typeface="Calibri"/>
                <a:ea typeface="Calibri"/>
                <a:cs typeface="Calibri"/>
                <a:sym typeface="Calibri"/>
              </a:rPr>
              <a:t>in Mobaxterm window and press enter tab. Here we should find out the error time when error is occurred. After that download the log. For example, in below screen shot, we can see the log </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Arial"/>
              <a:buNone/>
            </a:pPr>
            <a:r>
              <a:rPr lang="en-IN" sz="1800" b="0" i="0" u="none" strike="noStrike" cap="none">
                <a:solidFill>
                  <a:schemeClr val="dk1"/>
                </a:solidFill>
                <a:latin typeface="Calibri"/>
                <a:ea typeface="Calibri"/>
                <a:cs typeface="Calibri"/>
                <a:sym typeface="Calibri"/>
              </a:rPr>
              <a:t>time is 11:55 am to 11:58am. Now Download the desired logs.</a:t>
            </a:r>
            <a:endParaRPr sz="1800" b="0" i="0" u="none" strike="noStrike" cap="none">
              <a:solidFill>
                <a:schemeClr val="dk1"/>
              </a:solidFill>
              <a:latin typeface="Calibri"/>
              <a:ea typeface="Calibri"/>
              <a:cs typeface="Calibri"/>
              <a:sym typeface="Calibri"/>
            </a:endParaRPr>
          </a:p>
        </p:txBody>
      </p:sp>
      <p:sp>
        <p:nvSpPr>
          <p:cNvPr id="183" name="Google Shape;183;p7"/>
          <p:cNvSpPr/>
          <p:nvPr/>
        </p:nvSpPr>
        <p:spPr>
          <a:xfrm>
            <a:off x="1819922" y="3077861"/>
            <a:ext cx="1012055" cy="248575"/>
          </a:xfrm>
          <a:prstGeom prst="rect">
            <a:avLst/>
          </a:prstGeom>
          <a:noFill/>
          <a:ln w="28575"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4" name="Google Shape;184;p7"/>
          <p:cNvSpPr/>
          <p:nvPr/>
        </p:nvSpPr>
        <p:spPr>
          <a:xfrm>
            <a:off x="4332303" y="3894607"/>
            <a:ext cx="381740" cy="195308"/>
          </a:xfrm>
          <a:prstGeom prst="rect">
            <a:avLst/>
          </a:prstGeom>
          <a:noFill/>
          <a:ln w="28575"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5" name="Google Shape;185;p7"/>
          <p:cNvSpPr/>
          <p:nvPr/>
        </p:nvSpPr>
        <p:spPr>
          <a:xfrm>
            <a:off x="6882730" y="3894607"/>
            <a:ext cx="381740" cy="195308"/>
          </a:xfrm>
          <a:prstGeom prst="rect">
            <a:avLst/>
          </a:prstGeom>
          <a:noFill/>
          <a:ln w="28575"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8"/>
          <p:cNvSpPr txBox="1"/>
          <p:nvPr/>
        </p:nvSpPr>
        <p:spPr>
          <a:xfrm>
            <a:off x="119064" y="183986"/>
            <a:ext cx="11649070" cy="512036"/>
          </a:xfrm>
          <a:prstGeom prst="rect">
            <a:avLst/>
          </a:prstGeom>
          <a:noFill/>
          <a:ln>
            <a:noFill/>
          </a:ln>
        </p:spPr>
        <p:txBody>
          <a:bodyPr spcFirstLastPara="1" wrap="square" lIns="91425" tIns="45700" rIns="91425" bIns="45700" anchor="ctr" anchorCtr="0">
            <a:normAutofit/>
          </a:bodyPr>
          <a:lstStyle/>
          <a:p>
            <a:pPr marL="0" marR="0" lvl="0" indent="0" algn="l" rtl="0">
              <a:lnSpc>
                <a:spcPct val="70000"/>
              </a:lnSpc>
              <a:spcBef>
                <a:spcPts val="0"/>
              </a:spcBef>
              <a:spcAft>
                <a:spcPts val="0"/>
              </a:spcAft>
              <a:buClr>
                <a:srgbClr val="0F1A5C"/>
              </a:buClr>
              <a:buSzPts val="3740"/>
              <a:buFont typeface="Arial"/>
              <a:buNone/>
            </a:pPr>
            <a:r>
              <a:rPr lang="en-IN" sz="3740" b="1" i="0" u="none" strike="noStrike" cap="none">
                <a:solidFill>
                  <a:srgbClr val="0F1A5C"/>
                </a:solidFill>
                <a:latin typeface="Arial"/>
                <a:ea typeface="Arial"/>
                <a:cs typeface="Arial"/>
                <a:sym typeface="Arial"/>
              </a:rPr>
              <a:t>Procedure for Checking Nav Log</a:t>
            </a:r>
            <a:endParaRPr sz="3740" b="0" i="0" u="none" strike="noStrike" cap="none">
              <a:solidFill>
                <a:srgbClr val="0F1A5C"/>
              </a:solidFill>
              <a:latin typeface="Arial"/>
              <a:ea typeface="Arial"/>
              <a:cs typeface="Arial"/>
              <a:sym typeface="Arial"/>
            </a:endParaRPr>
          </a:p>
        </p:txBody>
      </p:sp>
      <p:sp>
        <p:nvSpPr>
          <p:cNvPr id="191" name="Google Shape;191;p8"/>
          <p:cNvSpPr txBox="1"/>
          <p:nvPr/>
        </p:nvSpPr>
        <p:spPr>
          <a:xfrm>
            <a:off x="119064" y="703334"/>
            <a:ext cx="11951016"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1" i="0" u="none" strike="noStrike" cap="none">
                <a:solidFill>
                  <a:schemeClr val="dk1"/>
                </a:solidFill>
                <a:latin typeface="Calibri"/>
                <a:ea typeface="Calibri"/>
                <a:cs typeface="Calibri"/>
                <a:sym typeface="Calibri"/>
              </a:rPr>
              <a:t>Step-6 </a:t>
            </a:r>
            <a:r>
              <a:rPr lang="en-IN" sz="1800" b="0" i="0" u="none" strike="noStrike" cap="none">
                <a:solidFill>
                  <a:schemeClr val="dk1"/>
                </a:solidFill>
                <a:latin typeface="Calibri"/>
                <a:ea typeface="Calibri"/>
                <a:cs typeface="Calibri"/>
                <a:sym typeface="Calibri"/>
              </a:rPr>
              <a:t>Now a window will open which is shown in below figure. Here we can check the DM not found error.</a:t>
            </a:r>
            <a:endParaRPr sz="1800" b="1" i="0" u="none" strike="noStrike" cap="none">
              <a:solidFill>
                <a:schemeClr val="dk1"/>
              </a:solidFill>
              <a:latin typeface="Calibri"/>
              <a:ea typeface="Calibri"/>
              <a:cs typeface="Calibri"/>
              <a:sym typeface="Calibri"/>
            </a:endParaRPr>
          </a:p>
        </p:txBody>
      </p:sp>
      <p:pic>
        <p:nvPicPr>
          <p:cNvPr id="192" name="Google Shape;192;p8"/>
          <p:cNvPicPr preferRelativeResize="0"/>
          <p:nvPr/>
        </p:nvPicPr>
        <p:blipFill rotWithShape="1">
          <a:blip r:embed="rId3">
            <a:alphaModFix/>
          </a:blip>
          <a:srcRect/>
          <a:stretch/>
        </p:blipFill>
        <p:spPr>
          <a:xfrm>
            <a:off x="1118235" y="1554406"/>
            <a:ext cx="10130636" cy="4030468"/>
          </a:xfrm>
          <a:prstGeom prst="rect">
            <a:avLst/>
          </a:prstGeom>
          <a:noFill/>
          <a:ln>
            <a:noFill/>
          </a:ln>
        </p:spPr>
      </p:pic>
      <p:sp>
        <p:nvSpPr>
          <p:cNvPr id="193" name="Google Shape;193;p8"/>
          <p:cNvSpPr/>
          <p:nvPr/>
        </p:nvSpPr>
        <p:spPr>
          <a:xfrm>
            <a:off x="5458266" y="2560320"/>
            <a:ext cx="1730326" cy="225083"/>
          </a:xfrm>
          <a:prstGeom prst="rect">
            <a:avLst/>
          </a:prstGeom>
          <a:noFill/>
          <a:ln w="254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grpSp>
        <p:nvGrpSpPr>
          <p:cNvPr id="198" name="Google Shape;198;g98ce4f313f_1_0"/>
          <p:cNvGrpSpPr/>
          <p:nvPr/>
        </p:nvGrpSpPr>
        <p:grpSpPr>
          <a:xfrm>
            <a:off x="2272150" y="2732675"/>
            <a:ext cx="7314600" cy="1842875"/>
            <a:chOff x="2272150" y="2732675"/>
            <a:chExt cx="7314600" cy="1842875"/>
          </a:xfrm>
        </p:grpSpPr>
        <p:sp>
          <p:nvSpPr>
            <p:cNvPr id="199" name="Google Shape;199;g98ce4f313f_1_0"/>
            <p:cNvSpPr txBox="1"/>
            <p:nvPr/>
          </p:nvSpPr>
          <p:spPr>
            <a:xfrm>
              <a:off x="4958325" y="2732675"/>
              <a:ext cx="1048800" cy="584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IN" sz="3200" b="1" i="0" u="none" strike="noStrike" cap="none">
                  <a:solidFill>
                    <a:schemeClr val="dk1"/>
                  </a:solidFill>
                  <a:latin typeface="Calibri"/>
                  <a:ea typeface="Calibri"/>
                  <a:cs typeface="Calibri"/>
                  <a:sym typeface="Calibri"/>
                </a:rPr>
                <a:t>END </a:t>
              </a:r>
              <a:endParaRPr sz="1400" b="0" i="0" u="none" strike="noStrike" cap="none">
                <a:solidFill>
                  <a:srgbClr val="000000"/>
                </a:solidFill>
                <a:latin typeface="Arial"/>
                <a:ea typeface="Arial"/>
                <a:cs typeface="Arial"/>
                <a:sym typeface="Arial"/>
              </a:endParaRPr>
            </a:p>
          </p:txBody>
        </p:sp>
        <p:sp>
          <p:nvSpPr>
            <p:cNvPr id="200" name="Google Shape;200;g98ce4f313f_1_0"/>
            <p:cNvSpPr txBox="1"/>
            <p:nvPr/>
          </p:nvSpPr>
          <p:spPr>
            <a:xfrm>
              <a:off x="2272150" y="4118950"/>
              <a:ext cx="7314600" cy="4566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Clr>
                  <a:srgbClr val="000000"/>
                </a:buClr>
                <a:buSzPts val="1800"/>
                <a:buFont typeface="Arial"/>
                <a:buNone/>
              </a:pPr>
              <a:r>
                <a:rPr lang="en-IN" sz="1800" b="1" i="0" u="none" strike="noStrike" cap="none">
                  <a:solidFill>
                    <a:schemeClr val="dk1"/>
                  </a:solidFill>
                  <a:latin typeface="Arial"/>
                  <a:ea typeface="Arial"/>
                  <a:cs typeface="Arial"/>
                  <a:sym typeface="Arial"/>
                </a:rPr>
                <a:t>Return back to error slide for further troubleshooting </a:t>
              </a: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g10174ad86cf_0_126">
            <a:hlinkClick r:id="rId3" action="ppaction://hlinksldjump"/>
          </p:cNvPr>
          <p:cNvSpPr/>
          <p:nvPr/>
        </p:nvSpPr>
        <p:spPr>
          <a:xfrm>
            <a:off x="0" y="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baseline="-25000">
              <a:solidFill>
                <a:srgbClr val="000000"/>
              </a:solidFill>
              <a:latin typeface="Arial"/>
              <a:ea typeface="Arial"/>
              <a:cs typeface="Arial"/>
              <a:sym typeface="Arial"/>
            </a:endParaRPr>
          </a:p>
        </p:txBody>
      </p:sp>
      <p:sp>
        <p:nvSpPr>
          <p:cNvPr id="318" name="Google Shape;318;g10174ad86cf_0_126"/>
          <p:cNvSpPr txBox="1"/>
          <p:nvPr/>
        </p:nvSpPr>
        <p:spPr>
          <a:xfrm>
            <a:off x="387414" y="1077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sp>
        <p:nvSpPr>
          <p:cNvPr id="319" name="Google Shape;319;g10174ad86cf_0_126">
            <a:hlinkClick r:id="" action="ppaction://hlinkshowjump?jump=lastslide"/>
          </p:cNvPr>
          <p:cNvSpPr/>
          <p:nvPr/>
        </p:nvSpPr>
        <p:spPr>
          <a:xfrm>
            <a:off x="2520325" y="4846514"/>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320" name="Google Shape;320;g10174ad86cf_0_126">
            <a:hlinkClick r:id="rId3" action="ppaction://hlinksldjump"/>
          </p:cNvPr>
          <p:cNvSpPr/>
          <p:nvPr/>
        </p:nvSpPr>
        <p:spPr>
          <a:xfrm>
            <a:off x="6494950" y="4846514"/>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graphicFrame>
        <p:nvGraphicFramePr>
          <p:cNvPr id="321" name="Google Shape;321;g10174ad86cf_0_126"/>
          <p:cNvGraphicFramePr/>
          <p:nvPr/>
        </p:nvGraphicFramePr>
        <p:xfrm>
          <a:off x="8220375" y="2242450"/>
          <a:ext cx="3473075" cy="118866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4"/>
                        </a:rPr>
                        <a:t>Procedure To Perform IPU Diagnostic</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322" name="Google Shape;322;g10174ad86cf_0_126"/>
          <p:cNvSpPr txBox="1"/>
          <p:nvPr/>
        </p:nvSpPr>
        <p:spPr>
          <a:xfrm>
            <a:off x="3350725" y="4217200"/>
            <a:ext cx="50922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172B4D"/>
                </a:solidFill>
                <a:highlight>
                  <a:srgbClr val="FFFFFF"/>
                </a:highlight>
                <a:latin typeface="Quicksand"/>
                <a:ea typeface="Quicksand"/>
                <a:cs typeface="Quicksand"/>
                <a:sym typeface="Quicksand"/>
              </a:rPr>
              <a:t>Did diagnostic test Pass? </a:t>
            </a:r>
            <a:endParaRPr sz="1800" b="0" i="0" u="none" strike="noStrike" cap="none">
              <a:solidFill>
                <a:srgbClr val="000000"/>
              </a:solidFill>
              <a:latin typeface="Quicksand"/>
              <a:ea typeface="Quicksand"/>
              <a:cs typeface="Quicksand"/>
              <a:sym typeface="Quicksand"/>
            </a:endParaRPr>
          </a:p>
        </p:txBody>
      </p:sp>
      <p:sp>
        <p:nvSpPr>
          <p:cNvPr id="323" name="Google Shape;323;g10174ad86cf_0_126"/>
          <p:cNvSpPr txBox="1"/>
          <p:nvPr/>
        </p:nvSpPr>
        <p:spPr>
          <a:xfrm>
            <a:off x="387425" y="821875"/>
            <a:ext cx="11649000" cy="7389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000000"/>
              </a:buClr>
              <a:buSzPts val="1800"/>
              <a:buFont typeface="Arial"/>
              <a:buChar char="➢"/>
            </a:pPr>
            <a:r>
              <a:rPr lang="en-IN" sz="1800" b="0" i="0" u="none" strike="noStrike" cap="none">
                <a:solidFill>
                  <a:srgbClr val="172B4D"/>
                </a:solidFill>
                <a:highlight>
                  <a:srgbClr val="FFFFFF"/>
                </a:highlight>
                <a:latin typeface="Quicksand"/>
                <a:ea typeface="Quicksand"/>
                <a:cs typeface="Quicksand"/>
                <a:sym typeface="Quicksand"/>
              </a:rPr>
              <a:t>Perform IPU diagnostic </a:t>
            </a:r>
            <a:r>
              <a:rPr lang="en-IN" sz="1800" b="0" i="0" u="none" strike="noStrike" cap="none">
                <a:solidFill>
                  <a:srgbClr val="333333"/>
                </a:solidFill>
                <a:highlight>
                  <a:schemeClr val="lt1"/>
                </a:highlight>
                <a:latin typeface="Quicksand Light"/>
                <a:ea typeface="Quicksand Light"/>
                <a:cs typeface="Quicksand Light"/>
                <a:sym typeface="Quicksand Light"/>
              </a:rPr>
              <a:t>as mentioned in support link document </a:t>
            </a:r>
            <a:r>
              <a:rPr lang="en-IN" sz="1800" b="0" i="0" u="none" strike="noStrike" cap="none">
                <a:solidFill>
                  <a:srgbClr val="172B4D"/>
                </a:solidFill>
                <a:highlight>
                  <a:srgbClr val="FFFFFF"/>
                </a:highlight>
                <a:latin typeface="Quicksand"/>
                <a:ea typeface="Quicksand"/>
                <a:cs typeface="Quicksand"/>
                <a:sym typeface="Quicksand"/>
              </a:rPr>
              <a:t>.</a:t>
            </a:r>
            <a:endParaRPr sz="1800" b="0" i="0" u="none" strike="noStrike" cap="none">
              <a:solidFill>
                <a:srgbClr val="172B4D"/>
              </a:solidFill>
              <a:highlight>
                <a:srgbClr val="FFFFFF"/>
              </a:highlight>
              <a:latin typeface="Quicksand"/>
              <a:ea typeface="Quicksand"/>
              <a:cs typeface="Quicksand"/>
              <a:sym typeface="Quicksand"/>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172B4D"/>
              </a:solidFill>
              <a:highlight>
                <a:srgbClr val="FFFFFF"/>
              </a:highlight>
              <a:latin typeface="Quicksand"/>
              <a:ea typeface="Quicksand"/>
              <a:cs typeface="Quicksand"/>
              <a:sym typeface="Quicksand"/>
            </a:endParaRPr>
          </a:p>
        </p:txBody>
      </p:sp>
      <p:pic>
        <p:nvPicPr>
          <p:cNvPr id="324" name="Google Shape;324;g10174ad86cf_0_126"/>
          <p:cNvPicPr preferRelativeResize="0"/>
          <p:nvPr/>
        </p:nvPicPr>
        <p:blipFill rotWithShape="1">
          <a:blip r:embed="rId5">
            <a:alphaModFix/>
          </a:blip>
          <a:srcRect/>
          <a:stretch/>
        </p:blipFill>
        <p:spPr>
          <a:xfrm>
            <a:off x="2452954" y="1696929"/>
            <a:ext cx="4464830" cy="2520262"/>
          </a:xfrm>
          <a:prstGeom prst="rect">
            <a:avLst/>
          </a:prstGeom>
          <a:noFill/>
          <a:ln>
            <a:noFill/>
          </a:ln>
        </p:spPr>
      </p:pic>
      <p:sp>
        <p:nvSpPr>
          <p:cNvPr id="325" name="Google Shape;325;g10174ad86cf_0_126">
            <a:hlinkClick r:id="rId6" action="ppaction://hlinksldjump"/>
          </p:cNvPr>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326" name="Google Shape;326;g10174ad86cf_0_126"/>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1"/>
          <p:cNvSpPr txBox="1">
            <a:spLocks noGrp="1"/>
          </p:cNvSpPr>
          <p:nvPr>
            <p:ph type="title"/>
          </p:nvPr>
        </p:nvSpPr>
        <p:spPr>
          <a:xfrm>
            <a:off x="2432481" y="2237172"/>
            <a:ext cx="8433787" cy="1282297"/>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lt1"/>
              </a:buClr>
              <a:buSzPts val="6000"/>
              <a:buFont typeface="Arial"/>
              <a:buNone/>
            </a:pPr>
            <a:r>
              <a:rPr lang="en-US" sz="6000" b="1" i="1">
                <a:latin typeface="Arial"/>
                <a:ea typeface="Arial"/>
                <a:cs typeface="Arial"/>
                <a:sym typeface="Arial"/>
              </a:rPr>
              <a:t>Ninja Diagnostic Process</a:t>
            </a:r>
            <a:endParaRPr sz="6000" i="1">
              <a:latin typeface="Arial"/>
              <a:ea typeface="Arial"/>
              <a:cs typeface="Arial"/>
              <a:sym typeface="Arial"/>
            </a:endParaRPr>
          </a:p>
        </p:txBody>
      </p:sp>
      <p:graphicFrame>
        <p:nvGraphicFramePr>
          <p:cNvPr id="295" name="Google Shape;295;p1"/>
          <p:cNvGraphicFramePr/>
          <p:nvPr/>
        </p:nvGraphicFramePr>
        <p:xfrm>
          <a:off x="5042517" y="5640058"/>
          <a:ext cx="6520800" cy="889020"/>
        </p:xfrm>
        <a:graphic>
          <a:graphicData uri="http://schemas.openxmlformats.org/drawingml/2006/table">
            <a:tbl>
              <a:tblPr firstRow="1" bandRow="1">
                <a:noFill/>
              </a:tblPr>
              <a:tblGrid>
                <a:gridCol w="523775">
                  <a:extLst>
                    <a:ext uri="{9D8B030D-6E8A-4147-A177-3AD203B41FA5}">
                      <a16:colId xmlns:a16="http://schemas.microsoft.com/office/drawing/2014/main" val="20000"/>
                    </a:ext>
                  </a:extLst>
                </a:gridCol>
                <a:gridCol w="825625">
                  <a:extLst>
                    <a:ext uri="{9D8B030D-6E8A-4147-A177-3AD203B41FA5}">
                      <a16:colId xmlns:a16="http://schemas.microsoft.com/office/drawing/2014/main" val="20001"/>
                    </a:ext>
                  </a:extLst>
                </a:gridCol>
                <a:gridCol w="931675">
                  <a:extLst>
                    <a:ext uri="{9D8B030D-6E8A-4147-A177-3AD203B41FA5}">
                      <a16:colId xmlns:a16="http://schemas.microsoft.com/office/drawing/2014/main" val="20002"/>
                    </a:ext>
                  </a:extLst>
                </a:gridCol>
                <a:gridCol w="1613200">
                  <a:extLst>
                    <a:ext uri="{9D8B030D-6E8A-4147-A177-3AD203B41FA5}">
                      <a16:colId xmlns:a16="http://schemas.microsoft.com/office/drawing/2014/main" val="20003"/>
                    </a:ext>
                  </a:extLst>
                </a:gridCol>
                <a:gridCol w="1684725">
                  <a:extLst>
                    <a:ext uri="{9D8B030D-6E8A-4147-A177-3AD203B41FA5}">
                      <a16:colId xmlns:a16="http://schemas.microsoft.com/office/drawing/2014/main" val="20004"/>
                    </a:ext>
                  </a:extLst>
                </a:gridCol>
                <a:gridCol w="941800">
                  <a:extLst>
                    <a:ext uri="{9D8B030D-6E8A-4147-A177-3AD203B41FA5}">
                      <a16:colId xmlns:a16="http://schemas.microsoft.com/office/drawing/2014/main" val="20005"/>
                    </a:ext>
                  </a:extLst>
                </a:gridCol>
              </a:tblGrid>
              <a:tr h="219350">
                <a:tc>
                  <a:txBody>
                    <a:bodyPr/>
                    <a:lstStyle/>
                    <a:p>
                      <a:pPr marL="0" marR="0" lvl="0" indent="0" algn="ctr" rtl="0">
                        <a:spcBef>
                          <a:spcPts val="0"/>
                        </a:spcBef>
                        <a:spcAft>
                          <a:spcPts val="0"/>
                        </a:spcAft>
                        <a:buNone/>
                      </a:pPr>
                      <a:r>
                        <a:rPr lang="en-US" sz="1400" u="none" strike="noStrike" cap="none">
                          <a:latin typeface="Arial"/>
                          <a:ea typeface="Arial"/>
                          <a:cs typeface="Arial"/>
                          <a:sym typeface="Arial"/>
                        </a:rPr>
                        <a:t>SN</a:t>
                      </a:r>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400" u="none" strike="noStrike" cap="none">
                          <a:latin typeface="Arial"/>
                          <a:ea typeface="Arial"/>
                          <a:cs typeface="Arial"/>
                          <a:sym typeface="Arial"/>
                        </a:rPr>
                        <a:t>Version</a:t>
                      </a:r>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400" u="none" strike="noStrike" cap="none">
                          <a:latin typeface="Arial"/>
                          <a:ea typeface="Arial"/>
                          <a:cs typeface="Arial"/>
                          <a:sym typeface="Arial"/>
                        </a:rPr>
                        <a:t>Date</a:t>
                      </a:r>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400" u="none" strike="noStrike" cap="none">
                          <a:latin typeface="Arial"/>
                          <a:ea typeface="Arial"/>
                          <a:cs typeface="Arial"/>
                          <a:sym typeface="Arial"/>
                        </a:rPr>
                        <a:t>Prepared / Revised </a:t>
                      </a:r>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400" u="none" strike="noStrike" cap="none">
                          <a:latin typeface="Arial"/>
                          <a:ea typeface="Arial"/>
                          <a:cs typeface="Arial"/>
                          <a:sym typeface="Arial"/>
                        </a:rPr>
                        <a:t>Checked / Approved</a:t>
                      </a:r>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400" u="none" strike="noStrike" cap="none">
                          <a:latin typeface="Arial"/>
                          <a:ea typeface="Arial"/>
                          <a:cs typeface="Arial"/>
                          <a:sym typeface="Arial"/>
                        </a:rPr>
                        <a:t>Ref Details</a:t>
                      </a:r>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solidFill>
                      <a:srgbClr val="D8D8D8"/>
                    </a:solidFill>
                  </a:tcPr>
                </a:tc>
                <a:extLst>
                  <a:ext uri="{0D108BD9-81ED-4DB2-BD59-A6C34878D82A}">
                    <a16:rowId xmlns:a16="http://schemas.microsoft.com/office/drawing/2014/main" val="10000"/>
                  </a:ext>
                </a:extLst>
              </a:tr>
              <a:tr h="370850">
                <a:tc>
                  <a:txBody>
                    <a:bodyPr/>
                    <a:lstStyle/>
                    <a:p>
                      <a:pPr marL="0" marR="0" lvl="0" indent="0" algn="ctr" rtl="0">
                        <a:spcBef>
                          <a:spcPts val="0"/>
                        </a:spcBef>
                        <a:spcAft>
                          <a:spcPts val="0"/>
                        </a:spcAft>
                        <a:buNone/>
                      </a:pPr>
                      <a:r>
                        <a:rPr lang="en-US" sz="1200" u="none" strike="noStrike" cap="none">
                          <a:solidFill>
                            <a:srgbClr val="F2F2F2"/>
                          </a:solidFill>
                          <a:latin typeface="Arial"/>
                          <a:ea typeface="Arial"/>
                          <a:cs typeface="Arial"/>
                          <a:sym typeface="Arial"/>
                        </a:rPr>
                        <a:t>1</a:t>
                      </a:r>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tcPr>
                </a:tc>
                <a:tc>
                  <a:txBody>
                    <a:bodyPr/>
                    <a:lstStyle/>
                    <a:p>
                      <a:pPr marL="0" marR="0" lvl="0" indent="0" algn="ctr" rtl="0">
                        <a:spcBef>
                          <a:spcPts val="0"/>
                        </a:spcBef>
                        <a:spcAft>
                          <a:spcPts val="0"/>
                        </a:spcAft>
                        <a:buNone/>
                      </a:pPr>
                      <a:r>
                        <a:rPr lang="en-US" sz="1200" u="none" strike="noStrike" cap="none">
                          <a:solidFill>
                            <a:srgbClr val="F2F2F2"/>
                          </a:solidFill>
                          <a:latin typeface="Arial"/>
                          <a:ea typeface="Arial"/>
                          <a:cs typeface="Arial"/>
                          <a:sym typeface="Arial"/>
                        </a:rPr>
                        <a:t>V 1.0</a:t>
                      </a:r>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tcPr>
                </a:tc>
                <a:tc>
                  <a:txBody>
                    <a:bodyPr/>
                    <a:lstStyle/>
                    <a:p>
                      <a:pPr marL="0" marR="0" lvl="0" indent="0" algn="ctr" rtl="0">
                        <a:spcBef>
                          <a:spcPts val="0"/>
                        </a:spcBef>
                        <a:spcAft>
                          <a:spcPts val="0"/>
                        </a:spcAft>
                        <a:buNone/>
                      </a:pPr>
                      <a:r>
                        <a:rPr lang="en-US" sz="1200" u="none" strike="noStrike" cap="none">
                          <a:solidFill>
                            <a:srgbClr val="F2F2F2"/>
                          </a:solidFill>
                          <a:latin typeface="Arial"/>
                          <a:ea typeface="Arial"/>
                          <a:cs typeface="Arial"/>
                          <a:sym typeface="Arial"/>
                        </a:rPr>
                        <a:t>19/8/2021</a:t>
                      </a:r>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tcPr>
                </a:tc>
                <a:tc>
                  <a:txBody>
                    <a:bodyPr/>
                    <a:lstStyle/>
                    <a:p>
                      <a:pPr marL="0" marR="0" lvl="0" indent="0" algn="ctr" rtl="0">
                        <a:spcBef>
                          <a:spcPts val="0"/>
                        </a:spcBef>
                        <a:spcAft>
                          <a:spcPts val="0"/>
                        </a:spcAft>
                        <a:buNone/>
                      </a:pPr>
                      <a:r>
                        <a:rPr lang="en-US" sz="1200" u="none" strike="noStrike" cap="none">
                          <a:solidFill>
                            <a:srgbClr val="F2F2F2"/>
                          </a:solidFill>
                          <a:latin typeface="Arial"/>
                          <a:ea typeface="Arial"/>
                          <a:cs typeface="Arial"/>
                          <a:sym typeface="Arial"/>
                        </a:rPr>
                        <a:t>Asheesh.y</a:t>
                      </a:r>
                      <a:endParaRPr sz="1200" u="none" strike="noStrike" cap="none">
                        <a:solidFill>
                          <a:srgbClr val="F2F2F2"/>
                        </a:solidFill>
                        <a:latin typeface="Arial"/>
                        <a:ea typeface="Arial"/>
                        <a:cs typeface="Arial"/>
                        <a:sym typeface="Arial"/>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tcPr>
                </a:tc>
                <a:tc>
                  <a:txBody>
                    <a:bodyPr/>
                    <a:lstStyle/>
                    <a:p>
                      <a:pPr marL="0" marR="0" lvl="0" indent="0" algn="ctr" rtl="0">
                        <a:spcBef>
                          <a:spcPts val="0"/>
                        </a:spcBef>
                        <a:spcAft>
                          <a:spcPts val="0"/>
                        </a:spcAft>
                        <a:buNone/>
                      </a:pPr>
                      <a:r>
                        <a:rPr lang="en-US" sz="1200" u="none" strike="noStrike" cap="none">
                          <a:solidFill>
                            <a:srgbClr val="F2F2F2"/>
                          </a:solidFill>
                          <a:latin typeface="Arial"/>
                          <a:ea typeface="Arial"/>
                          <a:cs typeface="Arial"/>
                          <a:sym typeface="Arial"/>
                        </a:rPr>
                        <a:t>Anand.c</a:t>
                      </a:r>
                      <a:endParaRPr sz="1200" u="none" strike="noStrike" cap="none">
                        <a:solidFill>
                          <a:srgbClr val="F2F2F2"/>
                        </a:solidFill>
                        <a:latin typeface="Arial"/>
                        <a:ea typeface="Arial"/>
                        <a:cs typeface="Arial"/>
                        <a:sym typeface="Arial"/>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tcPr>
                </a:tc>
                <a:tc>
                  <a:txBody>
                    <a:bodyPr/>
                    <a:lstStyle/>
                    <a:p>
                      <a:pPr marL="0" marR="0" lvl="0" indent="0" algn="ctr" rtl="0">
                        <a:spcBef>
                          <a:spcPts val="0"/>
                        </a:spcBef>
                        <a:spcAft>
                          <a:spcPts val="0"/>
                        </a:spcAft>
                        <a:buNone/>
                      </a:pPr>
                      <a:endParaRPr sz="1200" u="none" strike="noStrike" cap="none">
                        <a:solidFill>
                          <a:srgbClr val="F2F2F2"/>
                        </a:solidFill>
                        <a:latin typeface="Arial"/>
                        <a:ea typeface="Arial"/>
                        <a:cs typeface="Arial"/>
                        <a:sym typeface="Arial"/>
                      </a:endParaRPr>
                    </a:p>
                  </a:txBody>
                  <a:tcPr marL="91450" marR="91450" marT="45725" marB="45725" anchor="ctr">
                    <a:lnL w="12700" cap="flat" cmpd="sng">
                      <a:solidFill>
                        <a:srgbClr val="BFBFBF"/>
                      </a:solidFill>
                      <a:prstDash val="solid"/>
                      <a:round/>
                      <a:headEnd type="none" w="sm" len="sm"/>
                      <a:tailEnd type="none" w="sm" len="sm"/>
                    </a:lnL>
                    <a:lnR w="12700" cap="flat" cmpd="sng">
                      <a:solidFill>
                        <a:srgbClr val="BFBFBF"/>
                      </a:solidFill>
                      <a:prstDash val="solid"/>
                      <a:round/>
                      <a:headEnd type="none" w="sm" len="sm"/>
                      <a:tailEnd type="none" w="sm" len="sm"/>
                    </a:lnR>
                    <a:lnT w="12700" cap="flat" cmpd="sng">
                      <a:solidFill>
                        <a:srgbClr val="BFBFBF"/>
                      </a:solidFill>
                      <a:prstDash val="solid"/>
                      <a:round/>
                      <a:headEnd type="none" w="sm" len="sm"/>
                      <a:tailEnd type="none" w="sm" len="sm"/>
                    </a:lnT>
                    <a:lnB w="12700" cap="flat" cmpd="sng">
                      <a:solidFill>
                        <a:srgbClr val="BFBFBF"/>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
          <p:cNvSpPr txBox="1"/>
          <p:nvPr/>
        </p:nvSpPr>
        <p:spPr>
          <a:xfrm>
            <a:off x="0" y="893977"/>
            <a:ext cx="11280000"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chemeClr val="dk1"/>
              </a:buClr>
              <a:buSzPts val="2000"/>
              <a:buFont typeface="Calibri"/>
              <a:buNone/>
            </a:pPr>
            <a:r>
              <a:rPr lang="en-US" sz="2000" b="1" i="0" u="none" strike="noStrike" cap="none">
                <a:solidFill>
                  <a:schemeClr val="dk1"/>
                </a:solidFill>
                <a:latin typeface="Calibri"/>
                <a:ea typeface="Calibri"/>
                <a:cs typeface="Calibri"/>
                <a:sym typeface="Calibri"/>
              </a:rPr>
              <a:t>Purpose of Document : </a:t>
            </a:r>
            <a:r>
              <a:rPr lang="en-US" sz="1800" b="0" i="0" u="none" strike="noStrike" cap="none">
                <a:solidFill>
                  <a:schemeClr val="dk1"/>
                </a:solidFill>
                <a:latin typeface="Calibri"/>
                <a:ea typeface="Calibri"/>
                <a:cs typeface="Calibri"/>
                <a:sym typeface="Calibri"/>
              </a:rPr>
              <a:t>Explain the step by step Procedure for Diagnostic in Ninja Bots at GFC-1 and customer site.</a:t>
            </a:r>
            <a:endParaRPr sz="1800">
              <a:solidFill>
                <a:schemeClr val="dk1"/>
              </a:solidFill>
              <a:latin typeface="Calibri"/>
              <a:ea typeface="Calibri"/>
              <a:cs typeface="Calibri"/>
              <a:sym typeface="Calibri"/>
            </a:endParaRPr>
          </a:p>
        </p:txBody>
      </p:sp>
      <p:sp>
        <p:nvSpPr>
          <p:cNvPr id="301" name="Google Shape;301;p2"/>
          <p:cNvSpPr txBox="1"/>
          <p:nvPr/>
        </p:nvSpPr>
        <p:spPr>
          <a:xfrm>
            <a:off x="119064" y="183986"/>
            <a:ext cx="11649000" cy="512100"/>
          </a:xfrm>
          <a:prstGeom prst="rect">
            <a:avLst/>
          </a:prstGeom>
          <a:noFill/>
          <a:ln>
            <a:noFill/>
          </a:ln>
        </p:spPr>
        <p:txBody>
          <a:bodyPr spcFirstLastPara="1" wrap="square" lIns="91425" tIns="45700" rIns="91425" bIns="45700" anchor="ctr" anchorCtr="0">
            <a:noAutofit/>
          </a:bodyPr>
          <a:lstStyle/>
          <a:p>
            <a:pPr marL="0" marR="0" lvl="0" indent="0" algn="l" rtl="0">
              <a:lnSpc>
                <a:spcPct val="70000"/>
              </a:lnSpc>
              <a:spcBef>
                <a:spcPts val="0"/>
              </a:spcBef>
              <a:spcAft>
                <a:spcPts val="0"/>
              </a:spcAft>
              <a:buClr>
                <a:srgbClr val="0F1A5C"/>
              </a:buClr>
              <a:buSzPts val="3740"/>
              <a:buFont typeface="Arial"/>
              <a:buNone/>
            </a:pPr>
            <a:r>
              <a:rPr lang="en-US" sz="3740" b="1" i="0" u="none">
                <a:solidFill>
                  <a:srgbClr val="0F1A5C"/>
                </a:solidFill>
                <a:latin typeface="Arial"/>
                <a:ea typeface="Arial"/>
                <a:cs typeface="Arial"/>
                <a:sym typeface="Arial"/>
              </a:rPr>
              <a:t>Ninja Diagnostic Process</a:t>
            </a:r>
            <a:endParaRPr sz="3740" b="0" i="0" u="none">
              <a:solidFill>
                <a:srgbClr val="0F1A5C"/>
              </a:solidFill>
              <a:latin typeface="Arial"/>
              <a:ea typeface="Arial"/>
              <a:cs typeface="Arial"/>
              <a:sym typeface="Arial"/>
            </a:endParaRPr>
          </a:p>
        </p:txBody>
      </p:sp>
      <p:sp>
        <p:nvSpPr>
          <p:cNvPr id="302" name="Google Shape;302;p2"/>
          <p:cNvSpPr txBox="1"/>
          <p:nvPr/>
        </p:nvSpPr>
        <p:spPr>
          <a:xfrm>
            <a:off x="0" y="2037087"/>
            <a:ext cx="614778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u="sng">
                <a:solidFill>
                  <a:schemeClr val="dk1"/>
                </a:solidFill>
                <a:latin typeface="Calibri"/>
                <a:ea typeface="Calibri"/>
                <a:cs typeface="Calibri"/>
                <a:sym typeface="Calibri"/>
              </a:rPr>
              <a:t>STATUS:</a:t>
            </a:r>
            <a:endParaRPr sz="1800" b="1" u="sng">
              <a:solidFill>
                <a:schemeClr val="dk1"/>
              </a:solidFill>
              <a:latin typeface="Calibri"/>
              <a:ea typeface="Calibri"/>
              <a:cs typeface="Calibri"/>
              <a:sym typeface="Calibri"/>
            </a:endParaRPr>
          </a:p>
        </p:txBody>
      </p:sp>
      <p:sp>
        <p:nvSpPr>
          <p:cNvPr id="303" name="Google Shape;303;p2"/>
          <p:cNvSpPr/>
          <p:nvPr/>
        </p:nvSpPr>
        <p:spPr>
          <a:xfrm>
            <a:off x="209410" y="2603914"/>
            <a:ext cx="4758995" cy="369332"/>
          </a:xfrm>
          <a:prstGeom prst="rect">
            <a:avLst/>
          </a:prstGeom>
          <a:noFill/>
          <a:ln>
            <a:noFill/>
          </a:ln>
        </p:spPr>
        <p:txBody>
          <a:bodyPr spcFirstLastPara="1" wrap="square" lIns="91425" tIns="45700" rIns="91425" bIns="45700" anchor="ctr" anchorCtr="0">
            <a:spAutoFit/>
          </a:bodyPr>
          <a:lstStyle/>
          <a:p>
            <a:pPr marL="285750" marR="0" lvl="0" indent="-285750" algn="l" rtl="0">
              <a:lnSpc>
                <a:spcPct val="100000"/>
              </a:lnSpc>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Read and understand the procedure carefully.</a:t>
            </a:r>
            <a:endParaRPr/>
          </a:p>
        </p:txBody>
      </p:sp>
      <p:pic>
        <p:nvPicPr>
          <p:cNvPr id="304" name="Google Shape;304;p2"/>
          <p:cNvPicPr preferRelativeResize="0"/>
          <p:nvPr/>
        </p:nvPicPr>
        <p:blipFill rotWithShape="1">
          <a:blip r:embed="rId3">
            <a:alphaModFix/>
          </a:blip>
          <a:srcRect/>
          <a:stretch/>
        </p:blipFill>
        <p:spPr>
          <a:xfrm>
            <a:off x="10655469" y="2406419"/>
            <a:ext cx="838200" cy="695325"/>
          </a:xfrm>
          <a:prstGeom prst="rect">
            <a:avLst/>
          </a:prstGeom>
          <a:noFill/>
          <a:ln>
            <a:noFill/>
          </a:ln>
        </p:spPr>
      </p:pic>
      <p:sp>
        <p:nvSpPr>
          <p:cNvPr id="305" name="Google Shape;305;p2"/>
          <p:cNvSpPr txBox="1"/>
          <p:nvPr/>
        </p:nvSpPr>
        <p:spPr>
          <a:xfrm>
            <a:off x="0" y="3267106"/>
            <a:ext cx="614778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u="sng">
                <a:solidFill>
                  <a:schemeClr val="dk1"/>
                </a:solidFill>
                <a:latin typeface="Calibri"/>
                <a:ea typeface="Calibri"/>
                <a:cs typeface="Calibri"/>
                <a:sym typeface="Calibri"/>
              </a:rPr>
              <a:t>EQUIPMENT REQUIRED:</a:t>
            </a:r>
            <a:endParaRPr sz="1800" b="1" u="sng">
              <a:solidFill>
                <a:schemeClr val="dk1"/>
              </a:solidFill>
              <a:latin typeface="Calibri"/>
              <a:ea typeface="Calibri"/>
              <a:cs typeface="Calibri"/>
              <a:sym typeface="Calibri"/>
            </a:endParaRPr>
          </a:p>
        </p:txBody>
      </p:sp>
      <p:sp>
        <p:nvSpPr>
          <p:cNvPr id="306" name="Google Shape;306;p2"/>
          <p:cNvSpPr txBox="1"/>
          <p:nvPr/>
        </p:nvSpPr>
        <p:spPr>
          <a:xfrm>
            <a:off x="209410" y="3826276"/>
            <a:ext cx="2049151" cy="646331"/>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Windows Laptop</a:t>
            </a:r>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MobaXtrum</a:t>
            </a:r>
            <a:endParaRPr sz="1800">
              <a:solidFill>
                <a:schemeClr val="dk1"/>
              </a:solidFill>
              <a:latin typeface="Calibri"/>
              <a:ea typeface="Calibri"/>
              <a:cs typeface="Calibri"/>
              <a:sym typeface="Calibri"/>
            </a:endParaRPr>
          </a:p>
        </p:txBody>
      </p:sp>
      <p:graphicFrame>
        <p:nvGraphicFramePr>
          <p:cNvPr id="307" name="Google Shape;307;p2"/>
          <p:cNvGraphicFramePr/>
          <p:nvPr/>
        </p:nvGraphicFramePr>
        <p:xfrm>
          <a:off x="602693" y="4820689"/>
          <a:ext cx="7573625" cy="1230390"/>
        </p:xfrm>
        <a:graphic>
          <a:graphicData uri="http://schemas.openxmlformats.org/drawingml/2006/table">
            <a:tbl>
              <a:tblPr firstRow="1" bandRow="1">
                <a:noFill/>
              </a:tblPr>
              <a:tblGrid>
                <a:gridCol w="2975000">
                  <a:extLst>
                    <a:ext uri="{9D8B030D-6E8A-4147-A177-3AD203B41FA5}">
                      <a16:colId xmlns:a16="http://schemas.microsoft.com/office/drawing/2014/main" val="20000"/>
                    </a:ext>
                  </a:extLst>
                </a:gridCol>
                <a:gridCol w="2074075">
                  <a:extLst>
                    <a:ext uri="{9D8B030D-6E8A-4147-A177-3AD203B41FA5}">
                      <a16:colId xmlns:a16="http://schemas.microsoft.com/office/drawing/2014/main" val="20001"/>
                    </a:ext>
                  </a:extLst>
                </a:gridCol>
                <a:gridCol w="2524550">
                  <a:extLst>
                    <a:ext uri="{9D8B030D-6E8A-4147-A177-3AD203B41FA5}">
                      <a16:colId xmlns:a16="http://schemas.microsoft.com/office/drawing/2014/main" val="20002"/>
                    </a:ext>
                  </a:extLst>
                </a:gridCol>
              </a:tblGrid>
              <a:tr h="590300">
                <a:tc>
                  <a:txBody>
                    <a:bodyPr/>
                    <a:lstStyle/>
                    <a:p>
                      <a:pPr marL="0" marR="0" lvl="0" indent="0" algn="ctr" rtl="0">
                        <a:lnSpc>
                          <a:spcPct val="100000"/>
                        </a:lnSpc>
                        <a:spcBef>
                          <a:spcPts val="0"/>
                        </a:spcBef>
                        <a:spcAft>
                          <a:spcPts val="0"/>
                        </a:spcAft>
                        <a:buClr>
                          <a:schemeClr val="dk1"/>
                        </a:buClr>
                        <a:buSzPts val="1800"/>
                        <a:buFont typeface="Calibri"/>
                        <a:buNone/>
                      </a:pPr>
                      <a:r>
                        <a:rPr lang="en-US" sz="1800" u="none" strike="noStrike" cap="none"/>
                        <a:t>Activity Name</a:t>
                      </a:r>
                      <a:endParaRPr/>
                    </a:p>
                    <a:p>
                      <a:pPr marL="0" marR="0" lvl="0" indent="0" algn="ctr" rtl="0">
                        <a:spcBef>
                          <a:spcPts val="0"/>
                        </a:spcBef>
                        <a:spcAft>
                          <a:spcPts val="0"/>
                        </a:spcAft>
                        <a:buNone/>
                      </a:pP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No. of Required operator</a:t>
                      </a:r>
                      <a:endParaRPr/>
                    </a:p>
                  </a:txBody>
                  <a:tcPr marL="91450" marR="91450" marT="45725" marB="45725"/>
                </a:tc>
                <a:tc>
                  <a:txBody>
                    <a:bodyPr/>
                    <a:lstStyle/>
                    <a:p>
                      <a:pPr marL="0" marR="0" lvl="0" indent="0" algn="ctr" rtl="0">
                        <a:spcBef>
                          <a:spcPts val="0"/>
                        </a:spcBef>
                        <a:spcAft>
                          <a:spcPts val="0"/>
                        </a:spcAft>
                        <a:buNone/>
                      </a:pPr>
                      <a:r>
                        <a:rPr lang="en-US" sz="1800" u="none" strike="noStrike" cap="none"/>
                        <a:t>Time Taken</a:t>
                      </a:r>
                      <a:endParaRPr/>
                    </a:p>
                  </a:txBody>
                  <a:tcPr marL="91450" marR="91450" marT="45725" marB="45725"/>
                </a:tc>
                <a:extLst>
                  <a:ext uri="{0D108BD9-81ED-4DB2-BD59-A6C34878D82A}">
                    <a16:rowId xmlns:a16="http://schemas.microsoft.com/office/drawing/2014/main" val="10000"/>
                  </a:ext>
                </a:extLst>
              </a:tr>
              <a:tr h="590300">
                <a:tc>
                  <a:txBody>
                    <a:bodyPr/>
                    <a:lstStyle/>
                    <a:p>
                      <a:pPr marL="0" marR="0" lvl="0" indent="0" algn="ctr" rtl="0">
                        <a:spcBef>
                          <a:spcPts val="0"/>
                        </a:spcBef>
                        <a:spcAft>
                          <a:spcPts val="0"/>
                        </a:spcAft>
                        <a:buNone/>
                      </a:pPr>
                      <a:r>
                        <a:rPr lang="en-US" sz="1800" u="none" strike="noStrike" cap="none"/>
                        <a:t>Ninja Diagnostic Process</a:t>
                      </a:r>
                      <a:endParaRPr/>
                    </a:p>
                  </a:txBody>
                  <a:tcPr marL="91450" marR="91450" marT="45725" marB="45725"/>
                </a:tc>
                <a:tc>
                  <a:txBody>
                    <a:bodyPr/>
                    <a:lstStyle/>
                    <a:p>
                      <a:pPr marL="0" marR="0" lvl="0" indent="0" algn="ctr" rtl="0">
                        <a:spcBef>
                          <a:spcPts val="0"/>
                        </a:spcBef>
                        <a:spcAft>
                          <a:spcPts val="0"/>
                        </a:spcAft>
                        <a:buNone/>
                      </a:pPr>
                      <a:r>
                        <a:rPr lang="en-US" sz="1800" u="none" strike="noStrike" cap="none"/>
                        <a:t>01</a:t>
                      </a:r>
                      <a:endParaRPr/>
                    </a:p>
                  </a:txBody>
                  <a:tcPr marL="91450" marR="91450" marT="45725" marB="45725"/>
                </a:tc>
                <a:tc>
                  <a:txBody>
                    <a:bodyPr/>
                    <a:lstStyle/>
                    <a:p>
                      <a:pPr marL="0" marR="0" lvl="0" indent="0" algn="ctr" rtl="0">
                        <a:spcBef>
                          <a:spcPts val="0"/>
                        </a:spcBef>
                        <a:spcAft>
                          <a:spcPts val="0"/>
                        </a:spcAft>
                        <a:buNone/>
                      </a:pPr>
                      <a:r>
                        <a:rPr lang="en-US" sz="1800" u="none" strike="noStrike" cap="none"/>
                        <a:t>10 min</a:t>
                      </a:r>
                      <a:endParaRPr/>
                    </a:p>
                  </a:txBody>
                  <a:tcPr marL="91450" marR="91450" marT="45725" marB="45725"/>
                </a:tc>
                <a:extLst>
                  <a:ext uri="{0D108BD9-81ED-4DB2-BD59-A6C34878D82A}">
                    <a16:rowId xmlns:a16="http://schemas.microsoft.com/office/drawing/2014/main" val="10001"/>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p:nvPr/>
        </p:nvSpPr>
        <p:spPr>
          <a:xfrm>
            <a:off x="3762267" y="852833"/>
            <a:ext cx="4556000" cy="502800"/>
          </a:xfrm>
          <a:prstGeom prst="rect">
            <a:avLst/>
          </a:prstGeom>
          <a:noFill/>
          <a:ln>
            <a:noFill/>
          </a:ln>
        </p:spPr>
        <p:txBody>
          <a:bodyPr spcFirstLastPara="1" wrap="square" lIns="121900" tIns="121900" rIns="121900" bIns="121900" anchor="t" anchorCtr="0">
            <a:noAutofit/>
          </a:bodyPr>
          <a:lstStyle/>
          <a:p>
            <a:pPr>
              <a:buSzPts val="1400"/>
            </a:pPr>
            <a:r>
              <a:rPr lang="en" sz="1867" b="1">
                <a:latin typeface="Quicksand"/>
                <a:ea typeface="Quicksand"/>
                <a:cs typeface="Quicksand"/>
                <a:sym typeface="Quicksand"/>
              </a:rPr>
              <a:t>Select Box for Listed Issues</a:t>
            </a:r>
            <a:endParaRPr sz="1867" b="1">
              <a:latin typeface="Quicksand"/>
              <a:ea typeface="Quicksand"/>
              <a:cs typeface="Quicksand"/>
              <a:sym typeface="Quicksand"/>
            </a:endParaRPr>
          </a:p>
        </p:txBody>
      </p:sp>
      <p:sp>
        <p:nvSpPr>
          <p:cNvPr id="72" name="Google Shape;72;p15"/>
          <p:cNvSpPr txBox="1"/>
          <p:nvPr/>
        </p:nvSpPr>
        <p:spPr>
          <a:xfrm>
            <a:off x="7345400" y="492567"/>
            <a:ext cx="4556000" cy="432400"/>
          </a:xfrm>
          <a:prstGeom prst="rect">
            <a:avLst/>
          </a:prstGeom>
          <a:noFill/>
          <a:ln>
            <a:noFill/>
          </a:ln>
        </p:spPr>
        <p:txBody>
          <a:bodyPr spcFirstLastPara="1" wrap="square" lIns="121900" tIns="121900" rIns="121900" bIns="121900" anchor="t" anchorCtr="0">
            <a:noAutofit/>
          </a:bodyPr>
          <a:lstStyle/>
          <a:p>
            <a:r>
              <a:rPr lang="en" sz="1867" b="1">
                <a:latin typeface="Quicksand"/>
                <a:ea typeface="Quicksand"/>
                <a:cs typeface="Quicksand"/>
                <a:sym typeface="Quicksand"/>
              </a:rPr>
              <a:t>Total no. of error covered in TT : 5</a:t>
            </a:r>
            <a:endParaRPr sz="1867" b="1">
              <a:latin typeface="Quicksand"/>
              <a:ea typeface="Quicksand"/>
              <a:cs typeface="Quicksand"/>
              <a:sym typeface="Quicksand"/>
            </a:endParaRPr>
          </a:p>
          <a:p>
            <a:endParaRPr sz="1867" b="1">
              <a:latin typeface="Quicksand"/>
              <a:ea typeface="Quicksand"/>
              <a:cs typeface="Quicksand"/>
              <a:sym typeface="Quicksand"/>
            </a:endParaRPr>
          </a:p>
        </p:txBody>
      </p:sp>
      <p:sp>
        <p:nvSpPr>
          <p:cNvPr id="73" name="Google Shape;73;p15"/>
          <p:cNvSpPr txBox="1"/>
          <p:nvPr/>
        </p:nvSpPr>
        <p:spPr>
          <a:xfrm>
            <a:off x="321463" y="116433"/>
            <a:ext cx="11123200" cy="705600"/>
          </a:xfrm>
          <a:prstGeom prst="rect">
            <a:avLst/>
          </a:prstGeom>
          <a:noFill/>
          <a:ln>
            <a:noFill/>
          </a:ln>
        </p:spPr>
        <p:txBody>
          <a:bodyPr spcFirstLastPara="1" wrap="square" lIns="121900" tIns="60933" rIns="121900" bIns="60933" anchor="ctr" anchorCtr="0">
            <a:noAutofit/>
          </a:bodyPr>
          <a:lstStyle/>
          <a:p>
            <a:pPr marL="609585" indent="-579106">
              <a:lnSpc>
                <a:spcPct val="70000"/>
              </a:lnSpc>
              <a:buClr>
                <a:srgbClr val="0F1A5C"/>
              </a:buClr>
              <a:buSzPts val="3240"/>
              <a:buFont typeface="Quicksand"/>
              <a:buChar char="❏"/>
            </a:pPr>
            <a:r>
              <a:rPr lang="en" sz="4320" b="1">
                <a:solidFill>
                  <a:srgbClr val="0F1A5C"/>
                </a:solidFill>
                <a:latin typeface="Quicksand"/>
                <a:ea typeface="Quicksand"/>
                <a:cs typeface="Quicksand"/>
                <a:sym typeface="Quicksand"/>
              </a:rPr>
              <a:t>Ranger 3.0 Troubleshooter</a:t>
            </a:r>
            <a:endParaRPr sz="4320" b="1">
              <a:solidFill>
                <a:srgbClr val="0F1A5C"/>
              </a:solidFill>
              <a:latin typeface="Quicksand"/>
              <a:ea typeface="Quicksand"/>
              <a:cs typeface="Quicksand"/>
              <a:sym typeface="Quicksand"/>
            </a:endParaRPr>
          </a:p>
        </p:txBody>
      </p:sp>
      <p:sp>
        <p:nvSpPr>
          <p:cNvPr id="74" name="Google Shape;74;p15"/>
          <p:cNvSpPr/>
          <p:nvPr/>
        </p:nvSpPr>
        <p:spPr>
          <a:xfrm>
            <a:off x="9282700" y="4848551"/>
            <a:ext cx="426800" cy="365600"/>
          </a:xfrm>
          <a:prstGeom prst="bevel">
            <a:avLst>
              <a:gd name="adj" fmla="val 12500"/>
            </a:avLst>
          </a:prstGeom>
          <a:solidFill>
            <a:srgbClr val="CCCCCC"/>
          </a:solidFill>
          <a:ln w="9525" cap="flat" cmpd="sng">
            <a:solidFill>
              <a:srgbClr val="44546A"/>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75" name="Google Shape;75;p15"/>
          <p:cNvSpPr/>
          <p:nvPr/>
        </p:nvSpPr>
        <p:spPr>
          <a:xfrm>
            <a:off x="9282700" y="3591884"/>
            <a:ext cx="426800" cy="365600"/>
          </a:xfrm>
          <a:prstGeom prst="bevel">
            <a:avLst>
              <a:gd name="adj" fmla="val 12500"/>
            </a:avLst>
          </a:prstGeom>
          <a:solidFill>
            <a:srgbClr val="CCCCCC"/>
          </a:solidFill>
          <a:ln w="9525" cap="flat" cmpd="sng">
            <a:solidFill>
              <a:srgbClr val="44546A"/>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76" name="Google Shape;76;p15"/>
          <p:cNvSpPr/>
          <p:nvPr/>
        </p:nvSpPr>
        <p:spPr>
          <a:xfrm>
            <a:off x="9282700" y="2899851"/>
            <a:ext cx="426800" cy="365600"/>
          </a:xfrm>
          <a:prstGeom prst="bevel">
            <a:avLst>
              <a:gd name="adj" fmla="val 12500"/>
            </a:avLst>
          </a:prstGeom>
          <a:solidFill>
            <a:srgbClr val="CCCCCC"/>
          </a:solidFill>
          <a:ln w="9525" cap="flat" cmpd="sng">
            <a:solidFill>
              <a:srgbClr val="44546A"/>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77" name="Google Shape;77;p15"/>
          <p:cNvSpPr/>
          <p:nvPr/>
        </p:nvSpPr>
        <p:spPr>
          <a:xfrm>
            <a:off x="9282700" y="2207817"/>
            <a:ext cx="426800" cy="365600"/>
          </a:xfrm>
          <a:prstGeom prst="bevel">
            <a:avLst>
              <a:gd name="adj" fmla="val 12500"/>
            </a:avLst>
          </a:prstGeom>
          <a:solidFill>
            <a:srgbClr val="CCCCCC"/>
          </a:solidFill>
          <a:ln w="9525" cap="flat" cmpd="sng">
            <a:solidFill>
              <a:srgbClr val="44546A"/>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78" name="Google Shape;78;p15"/>
          <p:cNvSpPr/>
          <p:nvPr/>
        </p:nvSpPr>
        <p:spPr>
          <a:xfrm>
            <a:off x="9282700" y="4220217"/>
            <a:ext cx="426800" cy="365600"/>
          </a:xfrm>
          <a:prstGeom prst="bevel">
            <a:avLst>
              <a:gd name="adj" fmla="val 12500"/>
            </a:avLst>
          </a:prstGeom>
          <a:solidFill>
            <a:srgbClr val="CCCCCC"/>
          </a:solidFill>
          <a:ln w="9525" cap="flat" cmpd="sng">
            <a:solidFill>
              <a:srgbClr val="44546A"/>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graphicFrame>
        <p:nvGraphicFramePr>
          <p:cNvPr id="79" name="Google Shape;79;p15"/>
          <p:cNvGraphicFramePr/>
          <p:nvPr/>
        </p:nvGraphicFramePr>
        <p:xfrm>
          <a:off x="321451" y="1422034"/>
          <a:ext cx="11329499" cy="4640531"/>
        </p:xfrm>
        <a:graphic>
          <a:graphicData uri="http://schemas.openxmlformats.org/drawingml/2006/table">
            <a:tbl>
              <a:tblPr>
                <a:noFill/>
              </a:tblPr>
              <a:tblGrid>
                <a:gridCol w="1134133">
                  <a:extLst>
                    <a:ext uri="{9D8B030D-6E8A-4147-A177-3AD203B41FA5}">
                      <a16:colId xmlns:a16="http://schemas.microsoft.com/office/drawing/2014/main" val="20000"/>
                    </a:ext>
                  </a:extLst>
                </a:gridCol>
                <a:gridCol w="2319767">
                  <a:extLst>
                    <a:ext uri="{9D8B030D-6E8A-4147-A177-3AD203B41FA5}">
                      <a16:colId xmlns:a16="http://schemas.microsoft.com/office/drawing/2014/main" val="20001"/>
                    </a:ext>
                  </a:extLst>
                </a:gridCol>
                <a:gridCol w="5095333">
                  <a:extLst>
                    <a:ext uri="{9D8B030D-6E8A-4147-A177-3AD203B41FA5}">
                      <a16:colId xmlns:a16="http://schemas.microsoft.com/office/drawing/2014/main" val="20002"/>
                    </a:ext>
                  </a:extLst>
                </a:gridCol>
                <a:gridCol w="1295833">
                  <a:extLst>
                    <a:ext uri="{9D8B030D-6E8A-4147-A177-3AD203B41FA5}">
                      <a16:colId xmlns:a16="http://schemas.microsoft.com/office/drawing/2014/main" val="20003"/>
                    </a:ext>
                  </a:extLst>
                </a:gridCol>
                <a:gridCol w="1484433">
                  <a:extLst>
                    <a:ext uri="{9D8B030D-6E8A-4147-A177-3AD203B41FA5}">
                      <a16:colId xmlns:a16="http://schemas.microsoft.com/office/drawing/2014/main" val="20004"/>
                    </a:ext>
                  </a:extLst>
                </a:gridCol>
              </a:tblGrid>
              <a:tr h="662933">
                <a:tc>
                  <a:txBody>
                    <a:bodyPr/>
                    <a:lstStyle/>
                    <a:p>
                      <a:pPr marL="0" lvl="0" indent="0" algn="ctr" rtl="0">
                        <a:spcBef>
                          <a:spcPts val="0"/>
                        </a:spcBef>
                        <a:spcAft>
                          <a:spcPts val="0"/>
                        </a:spcAft>
                        <a:buNone/>
                      </a:pPr>
                      <a:r>
                        <a:rPr lang="en" sz="1900" b="1"/>
                        <a:t>S No.</a:t>
                      </a:r>
                      <a:endParaRPr sz="1900" b="1"/>
                    </a:p>
                  </a:txBody>
                  <a:tcPr marL="121900" marR="121900" marT="121900" marB="12190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CCCCC"/>
                    </a:solidFill>
                  </a:tcPr>
                </a:tc>
                <a:tc>
                  <a:txBody>
                    <a:bodyPr/>
                    <a:lstStyle/>
                    <a:p>
                      <a:pPr marL="0" lvl="0" indent="0" algn="ctr" rtl="0">
                        <a:spcBef>
                          <a:spcPts val="0"/>
                        </a:spcBef>
                        <a:spcAft>
                          <a:spcPts val="0"/>
                        </a:spcAft>
                        <a:buNone/>
                      </a:pPr>
                      <a:r>
                        <a:rPr lang="en" sz="1900" b="1"/>
                        <a:t>Module</a:t>
                      </a:r>
                      <a:endParaRPr sz="1900" b="1"/>
                    </a:p>
                  </a:txBody>
                  <a:tcPr marL="121900" marR="121900" marT="121900" marB="12190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CCCCC"/>
                    </a:solidFill>
                  </a:tcPr>
                </a:tc>
                <a:tc>
                  <a:txBody>
                    <a:bodyPr/>
                    <a:lstStyle/>
                    <a:p>
                      <a:pPr marL="0" lvl="0" indent="0" algn="ctr" rtl="0">
                        <a:spcBef>
                          <a:spcPts val="0"/>
                        </a:spcBef>
                        <a:spcAft>
                          <a:spcPts val="0"/>
                        </a:spcAft>
                        <a:buNone/>
                      </a:pPr>
                      <a:r>
                        <a:rPr lang="en" sz="1900" b="1"/>
                        <a:t>Error Details</a:t>
                      </a:r>
                      <a:endParaRPr sz="1900" b="1"/>
                    </a:p>
                  </a:txBody>
                  <a:tcPr marL="121900" marR="121900" marT="121900" marB="12190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CCCCC"/>
                    </a:solidFill>
                  </a:tcPr>
                </a:tc>
                <a:tc>
                  <a:txBody>
                    <a:bodyPr/>
                    <a:lstStyle/>
                    <a:p>
                      <a:pPr marL="0" lvl="0" indent="0" algn="ctr" rtl="0">
                        <a:spcBef>
                          <a:spcPts val="0"/>
                        </a:spcBef>
                        <a:spcAft>
                          <a:spcPts val="0"/>
                        </a:spcAft>
                        <a:buNone/>
                      </a:pPr>
                      <a:r>
                        <a:rPr lang="en" sz="1300" b="1"/>
                        <a:t>Click on</a:t>
                      </a:r>
                      <a:endParaRPr sz="1300" b="1"/>
                    </a:p>
                    <a:p>
                      <a:pPr marL="0" lvl="0" indent="0" algn="ctr" rtl="0">
                        <a:spcBef>
                          <a:spcPts val="0"/>
                        </a:spcBef>
                        <a:spcAft>
                          <a:spcPts val="0"/>
                        </a:spcAft>
                        <a:buNone/>
                      </a:pPr>
                      <a:r>
                        <a:rPr lang="en" sz="1300" b="1"/>
                        <a:t>Link</a:t>
                      </a:r>
                      <a:endParaRPr sz="1300" b="1"/>
                    </a:p>
                  </a:txBody>
                  <a:tcPr marL="121900" marR="121900" marT="121900" marB="12190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CCCCC"/>
                    </a:solidFill>
                  </a:tcPr>
                </a:tc>
                <a:tc>
                  <a:txBody>
                    <a:bodyPr/>
                    <a:lstStyle/>
                    <a:p>
                      <a:pPr marL="0" lvl="0" indent="0" algn="ctr" rtl="0">
                        <a:spcBef>
                          <a:spcPts val="0"/>
                        </a:spcBef>
                        <a:spcAft>
                          <a:spcPts val="0"/>
                        </a:spcAft>
                        <a:buNone/>
                      </a:pPr>
                      <a:r>
                        <a:rPr lang="en" sz="1900" b="1"/>
                        <a:t>Remarks</a:t>
                      </a:r>
                      <a:endParaRPr sz="1900" b="1"/>
                    </a:p>
                  </a:txBody>
                  <a:tcPr marL="121900" marR="121900" marT="121900" marB="12190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CCCCC"/>
                    </a:solidFill>
                  </a:tcPr>
                </a:tc>
                <a:extLst>
                  <a:ext uri="{0D108BD9-81ED-4DB2-BD59-A6C34878D82A}">
                    <a16:rowId xmlns:a16="http://schemas.microsoft.com/office/drawing/2014/main" val="10000"/>
                  </a:ext>
                </a:extLst>
              </a:tr>
              <a:tr h="662933">
                <a:tc>
                  <a:txBody>
                    <a:bodyPr/>
                    <a:lstStyle/>
                    <a:p>
                      <a:pPr marL="0" lvl="0" indent="0" algn="l" rtl="0">
                        <a:spcBef>
                          <a:spcPts val="0"/>
                        </a:spcBef>
                        <a:spcAft>
                          <a:spcPts val="0"/>
                        </a:spcAft>
                        <a:buNone/>
                      </a:pPr>
                      <a:r>
                        <a:rPr lang="en" sz="1900"/>
                        <a:t>1</a:t>
                      </a:r>
                      <a:endParaRPr sz="1900"/>
                    </a:p>
                  </a:txBody>
                  <a:tcPr marL="121900" marR="121900" marT="121900" marB="121900">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sz="1900"/>
                        <a:t>Camera</a:t>
                      </a:r>
                      <a:endParaRPr sz="1900"/>
                    </a:p>
                  </a:txBody>
                  <a:tcPr marL="121900" marR="121900" marT="121900" marB="121900">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Clr>
                          <a:schemeClr val="dk1"/>
                        </a:buClr>
                        <a:buSzPts val="1100"/>
                        <a:buFont typeface="Arial"/>
                        <a:buNone/>
                      </a:pPr>
                      <a:r>
                        <a:rPr lang="en" sz="1900">
                          <a:solidFill>
                            <a:schemeClr val="dk1"/>
                          </a:solidFill>
                        </a:rPr>
                        <a:t>Top/Bottom DM not found</a:t>
                      </a:r>
                      <a:endParaRPr sz="1900"/>
                    </a:p>
                  </a:txBody>
                  <a:tcPr marL="121900" marR="121900" marT="121900" marB="121900">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endParaRPr sz="1900"/>
                    </a:p>
                  </a:txBody>
                  <a:tcPr marL="121900" marR="121900" marT="121900" marB="121900">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endParaRPr sz="1900"/>
                    </a:p>
                  </a:txBody>
                  <a:tcPr marL="121900" marR="121900" marT="121900" marB="121900">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62933">
                <a:tc>
                  <a:txBody>
                    <a:bodyPr/>
                    <a:lstStyle/>
                    <a:p>
                      <a:pPr marL="0" lvl="0" indent="0" algn="l" rtl="0">
                        <a:spcBef>
                          <a:spcPts val="0"/>
                        </a:spcBef>
                        <a:spcAft>
                          <a:spcPts val="0"/>
                        </a:spcAft>
                        <a:buNone/>
                      </a:pPr>
                      <a:r>
                        <a:rPr lang="en" sz="1900"/>
                        <a:t>2</a:t>
                      </a:r>
                      <a:endParaRPr sz="1900"/>
                    </a:p>
                  </a:txBody>
                  <a:tcPr marL="121900" marR="121900" marT="121900" marB="121900"/>
                </a:tc>
                <a:tc>
                  <a:txBody>
                    <a:bodyPr/>
                    <a:lstStyle/>
                    <a:p>
                      <a:pPr marL="0" lvl="0" indent="0" algn="l" rtl="0">
                        <a:spcBef>
                          <a:spcPts val="0"/>
                        </a:spcBef>
                        <a:spcAft>
                          <a:spcPts val="0"/>
                        </a:spcAft>
                        <a:buNone/>
                      </a:pPr>
                      <a:r>
                        <a:rPr lang="en" sz="1900"/>
                        <a:t>Power</a:t>
                      </a:r>
                      <a:endParaRPr sz="1900"/>
                    </a:p>
                  </a:txBody>
                  <a:tcPr marL="121900" marR="121900" marT="121900" marB="121900"/>
                </a:tc>
                <a:tc>
                  <a:txBody>
                    <a:bodyPr/>
                    <a:lstStyle/>
                    <a:p>
                      <a:pPr marL="0" lvl="0" indent="0" algn="l" rtl="0">
                        <a:spcBef>
                          <a:spcPts val="0"/>
                        </a:spcBef>
                        <a:spcAft>
                          <a:spcPts val="0"/>
                        </a:spcAft>
                        <a:buNone/>
                      </a:pPr>
                      <a:r>
                        <a:rPr lang="en" sz="1900"/>
                        <a:t>Bot not power up</a:t>
                      </a:r>
                      <a:endParaRPr sz="1900"/>
                    </a:p>
                  </a:txBody>
                  <a:tcPr marL="121900" marR="121900" marT="121900" marB="121900"/>
                </a:tc>
                <a:tc>
                  <a:txBody>
                    <a:bodyPr/>
                    <a:lstStyle/>
                    <a:p>
                      <a:pPr marL="0" lvl="0" indent="0" algn="l" rtl="0">
                        <a:spcBef>
                          <a:spcPts val="0"/>
                        </a:spcBef>
                        <a:spcAft>
                          <a:spcPts val="0"/>
                        </a:spcAft>
                        <a:buNone/>
                      </a:pPr>
                      <a:endParaRPr sz="1900"/>
                    </a:p>
                  </a:txBody>
                  <a:tcPr marL="121900" marR="121900" marT="121900" marB="121900"/>
                </a:tc>
                <a:tc>
                  <a:txBody>
                    <a:bodyPr/>
                    <a:lstStyle/>
                    <a:p>
                      <a:pPr marL="0" lvl="0" indent="0" algn="l" rtl="0">
                        <a:spcBef>
                          <a:spcPts val="0"/>
                        </a:spcBef>
                        <a:spcAft>
                          <a:spcPts val="0"/>
                        </a:spcAft>
                        <a:buClr>
                          <a:srgbClr val="000000"/>
                        </a:buClr>
                        <a:buSzPts val="1400"/>
                        <a:buFont typeface="Arial"/>
                        <a:buNone/>
                      </a:pPr>
                      <a:endParaRPr sz="800"/>
                    </a:p>
                    <a:p>
                      <a:pPr marL="0" lvl="0" indent="0" algn="l" rtl="0">
                        <a:spcBef>
                          <a:spcPts val="0"/>
                        </a:spcBef>
                        <a:spcAft>
                          <a:spcPts val="0"/>
                        </a:spcAft>
                        <a:buNone/>
                      </a:pPr>
                      <a:endParaRPr sz="1900"/>
                    </a:p>
                  </a:txBody>
                  <a:tcPr marL="121900" marR="121900" marT="121900" marB="121900"/>
                </a:tc>
                <a:extLst>
                  <a:ext uri="{0D108BD9-81ED-4DB2-BD59-A6C34878D82A}">
                    <a16:rowId xmlns:a16="http://schemas.microsoft.com/office/drawing/2014/main" val="10002"/>
                  </a:ext>
                </a:extLst>
              </a:tr>
              <a:tr h="662933">
                <a:tc>
                  <a:txBody>
                    <a:bodyPr/>
                    <a:lstStyle/>
                    <a:p>
                      <a:pPr marL="0" lvl="0" indent="0" algn="l" rtl="0">
                        <a:spcBef>
                          <a:spcPts val="0"/>
                        </a:spcBef>
                        <a:spcAft>
                          <a:spcPts val="0"/>
                        </a:spcAft>
                        <a:buNone/>
                      </a:pPr>
                      <a:r>
                        <a:rPr lang="en" sz="1900"/>
                        <a:t>3</a:t>
                      </a:r>
                      <a:endParaRPr sz="1900"/>
                    </a:p>
                  </a:txBody>
                  <a:tcPr marL="121900" marR="121900" marT="121900" marB="121900"/>
                </a:tc>
                <a:tc>
                  <a:txBody>
                    <a:bodyPr/>
                    <a:lstStyle/>
                    <a:p>
                      <a:pPr marL="0" lvl="0" indent="0" algn="l" rtl="0">
                        <a:spcBef>
                          <a:spcPts val="0"/>
                        </a:spcBef>
                        <a:spcAft>
                          <a:spcPts val="0"/>
                        </a:spcAft>
                        <a:buNone/>
                      </a:pPr>
                      <a:r>
                        <a:rPr lang="en" sz="1900"/>
                        <a:t>WMD</a:t>
                      </a:r>
                      <a:endParaRPr sz="1900"/>
                    </a:p>
                  </a:txBody>
                  <a:tcPr marL="121900" marR="121900" marT="121900" marB="121900"/>
                </a:tc>
                <a:tc>
                  <a:txBody>
                    <a:bodyPr/>
                    <a:lstStyle/>
                    <a:p>
                      <a:pPr marL="0" lvl="0" indent="0" algn="l" rtl="0">
                        <a:spcBef>
                          <a:spcPts val="0"/>
                        </a:spcBef>
                        <a:spcAft>
                          <a:spcPts val="0"/>
                        </a:spcAft>
                        <a:buNone/>
                      </a:pPr>
                      <a:r>
                        <a:rPr lang="en" sz="1900"/>
                        <a:t>Wheel motor driver issue</a:t>
                      </a:r>
                      <a:endParaRPr sz="1900"/>
                    </a:p>
                  </a:txBody>
                  <a:tcPr marL="121900" marR="121900" marT="121900" marB="121900"/>
                </a:tc>
                <a:tc>
                  <a:txBody>
                    <a:bodyPr/>
                    <a:lstStyle/>
                    <a:p>
                      <a:pPr marL="0" lvl="0" indent="0" algn="l" rtl="0">
                        <a:spcBef>
                          <a:spcPts val="0"/>
                        </a:spcBef>
                        <a:spcAft>
                          <a:spcPts val="0"/>
                        </a:spcAft>
                        <a:buNone/>
                      </a:pPr>
                      <a:endParaRPr sz="1900"/>
                    </a:p>
                  </a:txBody>
                  <a:tcPr marL="121900" marR="121900" marT="121900" marB="121900"/>
                </a:tc>
                <a:tc>
                  <a:txBody>
                    <a:bodyPr/>
                    <a:lstStyle/>
                    <a:p>
                      <a:pPr marL="0" lvl="0" indent="0" algn="l" rtl="0">
                        <a:spcBef>
                          <a:spcPts val="0"/>
                        </a:spcBef>
                        <a:spcAft>
                          <a:spcPts val="0"/>
                        </a:spcAft>
                        <a:buNone/>
                      </a:pPr>
                      <a:endParaRPr sz="1900"/>
                    </a:p>
                  </a:txBody>
                  <a:tcPr marL="121900" marR="121900" marT="121900" marB="121900"/>
                </a:tc>
                <a:extLst>
                  <a:ext uri="{0D108BD9-81ED-4DB2-BD59-A6C34878D82A}">
                    <a16:rowId xmlns:a16="http://schemas.microsoft.com/office/drawing/2014/main" val="10003"/>
                  </a:ext>
                </a:extLst>
              </a:tr>
              <a:tr h="662933">
                <a:tc>
                  <a:txBody>
                    <a:bodyPr/>
                    <a:lstStyle/>
                    <a:p>
                      <a:pPr marL="0" lvl="0" indent="0" algn="l" rtl="0">
                        <a:spcBef>
                          <a:spcPts val="0"/>
                        </a:spcBef>
                        <a:spcAft>
                          <a:spcPts val="0"/>
                        </a:spcAft>
                        <a:buNone/>
                      </a:pPr>
                      <a:r>
                        <a:rPr lang="en" sz="1900"/>
                        <a:t>4</a:t>
                      </a:r>
                      <a:endParaRPr sz="1900"/>
                    </a:p>
                  </a:txBody>
                  <a:tcPr marL="121900" marR="121900" marT="121900" marB="121900"/>
                </a:tc>
                <a:tc>
                  <a:txBody>
                    <a:bodyPr/>
                    <a:lstStyle/>
                    <a:p>
                      <a:pPr marL="0" lvl="0" indent="0" algn="l" rtl="0">
                        <a:spcBef>
                          <a:spcPts val="0"/>
                        </a:spcBef>
                        <a:spcAft>
                          <a:spcPts val="0"/>
                        </a:spcAft>
                        <a:buNone/>
                      </a:pPr>
                      <a:r>
                        <a:rPr lang="en" sz="1900"/>
                        <a:t>ODS</a:t>
                      </a:r>
                      <a:endParaRPr sz="1900"/>
                    </a:p>
                  </a:txBody>
                  <a:tcPr marL="121900" marR="121900" marT="121900" marB="121900"/>
                </a:tc>
                <a:tc>
                  <a:txBody>
                    <a:bodyPr/>
                    <a:lstStyle/>
                    <a:p>
                      <a:pPr marL="0" lvl="0" indent="0" algn="l" rtl="0">
                        <a:spcBef>
                          <a:spcPts val="0"/>
                        </a:spcBef>
                        <a:spcAft>
                          <a:spcPts val="0"/>
                        </a:spcAft>
                        <a:buNone/>
                      </a:pPr>
                      <a:r>
                        <a:rPr lang="en" sz="1900"/>
                        <a:t>ODS disconnection</a:t>
                      </a:r>
                      <a:endParaRPr sz="1900"/>
                    </a:p>
                  </a:txBody>
                  <a:tcPr marL="121900" marR="121900" marT="121900" marB="121900"/>
                </a:tc>
                <a:tc>
                  <a:txBody>
                    <a:bodyPr/>
                    <a:lstStyle/>
                    <a:p>
                      <a:pPr marL="0" lvl="0" indent="0" algn="l" rtl="0">
                        <a:spcBef>
                          <a:spcPts val="0"/>
                        </a:spcBef>
                        <a:spcAft>
                          <a:spcPts val="0"/>
                        </a:spcAft>
                        <a:buNone/>
                      </a:pPr>
                      <a:endParaRPr sz="1900"/>
                    </a:p>
                  </a:txBody>
                  <a:tcPr marL="121900" marR="121900" marT="121900" marB="121900"/>
                </a:tc>
                <a:tc>
                  <a:txBody>
                    <a:bodyPr/>
                    <a:lstStyle/>
                    <a:p>
                      <a:pPr marL="0" lvl="0" indent="0" algn="l" rtl="0">
                        <a:spcBef>
                          <a:spcPts val="0"/>
                        </a:spcBef>
                        <a:spcAft>
                          <a:spcPts val="0"/>
                        </a:spcAft>
                        <a:buNone/>
                      </a:pPr>
                      <a:endParaRPr sz="1900"/>
                    </a:p>
                  </a:txBody>
                  <a:tcPr marL="121900" marR="121900" marT="121900" marB="121900"/>
                </a:tc>
                <a:extLst>
                  <a:ext uri="{0D108BD9-81ED-4DB2-BD59-A6C34878D82A}">
                    <a16:rowId xmlns:a16="http://schemas.microsoft.com/office/drawing/2014/main" val="10004"/>
                  </a:ext>
                </a:extLst>
              </a:tr>
              <a:tr h="662933">
                <a:tc>
                  <a:txBody>
                    <a:bodyPr/>
                    <a:lstStyle/>
                    <a:p>
                      <a:pPr marL="0" lvl="0" indent="0" algn="l" rtl="0">
                        <a:spcBef>
                          <a:spcPts val="0"/>
                        </a:spcBef>
                        <a:spcAft>
                          <a:spcPts val="0"/>
                        </a:spcAft>
                        <a:buNone/>
                      </a:pPr>
                      <a:r>
                        <a:rPr lang="en" sz="1900"/>
                        <a:t>5</a:t>
                      </a:r>
                      <a:endParaRPr sz="1900"/>
                    </a:p>
                  </a:txBody>
                  <a:tcPr marL="121900" marR="121900" marT="121900" marB="121900"/>
                </a:tc>
                <a:tc>
                  <a:txBody>
                    <a:bodyPr/>
                    <a:lstStyle/>
                    <a:p>
                      <a:pPr marL="0" lvl="0" indent="0" algn="l" rtl="0">
                        <a:spcBef>
                          <a:spcPts val="0"/>
                        </a:spcBef>
                        <a:spcAft>
                          <a:spcPts val="0"/>
                        </a:spcAft>
                        <a:buNone/>
                      </a:pPr>
                      <a:r>
                        <a:rPr lang="en" sz="1900"/>
                        <a:t>Hard Emergency</a:t>
                      </a:r>
                      <a:endParaRPr sz="1900"/>
                    </a:p>
                  </a:txBody>
                  <a:tcPr marL="121900" marR="121900" marT="121900" marB="121900"/>
                </a:tc>
                <a:tc>
                  <a:txBody>
                    <a:bodyPr/>
                    <a:lstStyle/>
                    <a:p>
                      <a:pPr marL="0" lvl="0" indent="0" algn="l" rtl="0">
                        <a:spcBef>
                          <a:spcPts val="0"/>
                        </a:spcBef>
                        <a:spcAft>
                          <a:spcPts val="0"/>
                        </a:spcAft>
                        <a:buNone/>
                      </a:pPr>
                      <a:r>
                        <a:rPr lang="en" sz="1900"/>
                        <a:t>Emergency applied automatically</a:t>
                      </a:r>
                      <a:endParaRPr sz="1900"/>
                    </a:p>
                  </a:txBody>
                  <a:tcPr marL="121900" marR="121900" marT="121900" marB="121900"/>
                </a:tc>
                <a:tc>
                  <a:txBody>
                    <a:bodyPr/>
                    <a:lstStyle/>
                    <a:p>
                      <a:pPr marL="0" lvl="0" indent="0" algn="l" rtl="0">
                        <a:spcBef>
                          <a:spcPts val="0"/>
                        </a:spcBef>
                        <a:spcAft>
                          <a:spcPts val="0"/>
                        </a:spcAft>
                        <a:buNone/>
                      </a:pPr>
                      <a:endParaRPr sz="1900"/>
                    </a:p>
                  </a:txBody>
                  <a:tcPr marL="121900" marR="121900" marT="121900" marB="121900"/>
                </a:tc>
                <a:tc>
                  <a:txBody>
                    <a:bodyPr/>
                    <a:lstStyle/>
                    <a:p>
                      <a:pPr marL="0" lvl="0" indent="0" algn="l" rtl="0">
                        <a:spcBef>
                          <a:spcPts val="0"/>
                        </a:spcBef>
                        <a:spcAft>
                          <a:spcPts val="0"/>
                        </a:spcAft>
                        <a:buNone/>
                      </a:pPr>
                      <a:endParaRPr sz="1900"/>
                    </a:p>
                  </a:txBody>
                  <a:tcPr marL="121900" marR="121900" marT="121900" marB="121900"/>
                </a:tc>
                <a:extLst>
                  <a:ext uri="{0D108BD9-81ED-4DB2-BD59-A6C34878D82A}">
                    <a16:rowId xmlns:a16="http://schemas.microsoft.com/office/drawing/2014/main" val="10005"/>
                  </a:ext>
                </a:extLst>
              </a:tr>
              <a:tr h="662933">
                <a:tc>
                  <a:txBody>
                    <a:bodyPr/>
                    <a:lstStyle/>
                    <a:p>
                      <a:pPr marL="0" lvl="0" indent="0" algn="l" rtl="0">
                        <a:spcBef>
                          <a:spcPts val="0"/>
                        </a:spcBef>
                        <a:spcAft>
                          <a:spcPts val="0"/>
                        </a:spcAft>
                        <a:buNone/>
                      </a:pPr>
                      <a:r>
                        <a:rPr lang="en" sz="1900"/>
                        <a:t>6</a:t>
                      </a:r>
                      <a:endParaRPr sz="1900"/>
                    </a:p>
                  </a:txBody>
                  <a:tcPr marL="121900" marR="121900" marT="121900" marB="121900"/>
                </a:tc>
                <a:tc>
                  <a:txBody>
                    <a:bodyPr/>
                    <a:lstStyle/>
                    <a:p>
                      <a:pPr marL="0" lvl="0" indent="0" algn="l" rtl="0">
                        <a:spcBef>
                          <a:spcPts val="0"/>
                        </a:spcBef>
                        <a:spcAft>
                          <a:spcPts val="0"/>
                        </a:spcAft>
                        <a:buNone/>
                      </a:pPr>
                      <a:r>
                        <a:rPr lang="en" sz="1900"/>
                        <a:t>LMD</a:t>
                      </a:r>
                      <a:endParaRPr sz="1900"/>
                    </a:p>
                  </a:txBody>
                  <a:tcPr marL="121900" marR="121900" marT="121900" marB="121900"/>
                </a:tc>
                <a:tc>
                  <a:txBody>
                    <a:bodyPr/>
                    <a:lstStyle/>
                    <a:p>
                      <a:pPr marL="0" lvl="0" indent="0" algn="l" rtl="0">
                        <a:spcBef>
                          <a:spcPts val="0"/>
                        </a:spcBef>
                        <a:spcAft>
                          <a:spcPts val="0"/>
                        </a:spcAft>
                        <a:buNone/>
                      </a:pPr>
                      <a:r>
                        <a:rPr lang="en" sz="1900"/>
                        <a:t>Lift motor &amp; driver related issue</a:t>
                      </a:r>
                      <a:endParaRPr sz="1900"/>
                    </a:p>
                  </a:txBody>
                  <a:tcPr marL="121900" marR="121900" marT="121900" marB="121900"/>
                </a:tc>
                <a:tc>
                  <a:txBody>
                    <a:bodyPr/>
                    <a:lstStyle/>
                    <a:p>
                      <a:pPr marL="0" lvl="0" indent="0" algn="l" rtl="0">
                        <a:spcBef>
                          <a:spcPts val="0"/>
                        </a:spcBef>
                        <a:spcAft>
                          <a:spcPts val="0"/>
                        </a:spcAft>
                        <a:buNone/>
                      </a:pPr>
                      <a:endParaRPr sz="1900"/>
                    </a:p>
                  </a:txBody>
                  <a:tcPr marL="121900" marR="121900" marT="121900" marB="121900"/>
                </a:tc>
                <a:tc>
                  <a:txBody>
                    <a:bodyPr/>
                    <a:lstStyle/>
                    <a:p>
                      <a:pPr marL="0" lvl="0" indent="0" algn="l" rtl="0">
                        <a:spcBef>
                          <a:spcPts val="0"/>
                        </a:spcBef>
                        <a:spcAft>
                          <a:spcPts val="0"/>
                        </a:spcAft>
                        <a:buNone/>
                      </a:pPr>
                      <a:endParaRPr sz="1900"/>
                    </a:p>
                  </a:txBody>
                  <a:tcPr marL="121900" marR="121900" marT="121900" marB="121900"/>
                </a:tc>
                <a:extLst>
                  <a:ext uri="{0D108BD9-81ED-4DB2-BD59-A6C34878D82A}">
                    <a16:rowId xmlns:a16="http://schemas.microsoft.com/office/drawing/2014/main" val="10006"/>
                  </a:ext>
                </a:extLst>
              </a:tr>
            </a:tbl>
          </a:graphicData>
        </a:graphic>
      </p:graphicFrame>
      <p:sp>
        <p:nvSpPr>
          <p:cNvPr id="80" name="Google Shape;80;p15">
            <a:hlinkClick r:id="rId3"/>
          </p:cNvPr>
          <p:cNvSpPr/>
          <p:nvPr/>
        </p:nvSpPr>
        <p:spPr>
          <a:xfrm>
            <a:off x="9202100" y="4848567"/>
            <a:ext cx="588000" cy="4616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121900" tIns="121900" rIns="121900" bIns="121900" anchor="ctr" anchorCtr="0">
            <a:noAutofit/>
          </a:bodyPr>
          <a:lstStyle/>
          <a:p>
            <a:pPr>
              <a:buClr>
                <a:schemeClr val="dk1"/>
              </a:buClr>
              <a:buSzPts val="1400"/>
            </a:pPr>
            <a:r>
              <a:rPr lang="en" sz="800">
                <a:solidFill>
                  <a:schemeClr val="dk1"/>
                </a:solidFill>
              </a:rPr>
              <a:t>Click</a:t>
            </a:r>
            <a:endParaRPr sz="1867"/>
          </a:p>
        </p:txBody>
      </p:sp>
      <p:sp>
        <p:nvSpPr>
          <p:cNvPr id="81" name="Google Shape;81;p15">
            <a:hlinkClick r:id="rId4"/>
          </p:cNvPr>
          <p:cNvSpPr/>
          <p:nvPr/>
        </p:nvSpPr>
        <p:spPr>
          <a:xfrm>
            <a:off x="9202100" y="4180317"/>
            <a:ext cx="588000" cy="4616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121900" tIns="121900" rIns="121900" bIns="121900" anchor="ctr" anchorCtr="0">
            <a:noAutofit/>
          </a:bodyPr>
          <a:lstStyle/>
          <a:p>
            <a:pPr>
              <a:buClr>
                <a:schemeClr val="dk1"/>
              </a:buClr>
              <a:buSzPts val="1400"/>
            </a:pPr>
            <a:r>
              <a:rPr lang="en" sz="800">
                <a:solidFill>
                  <a:schemeClr val="dk1"/>
                </a:solidFill>
              </a:rPr>
              <a:t>Click</a:t>
            </a:r>
            <a:endParaRPr sz="1867"/>
          </a:p>
        </p:txBody>
      </p:sp>
      <p:sp>
        <p:nvSpPr>
          <p:cNvPr id="82" name="Google Shape;82;p15">
            <a:hlinkClick r:id="rId5"/>
          </p:cNvPr>
          <p:cNvSpPr/>
          <p:nvPr/>
        </p:nvSpPr>
        <p:spPr>
          <a:xfrm>
            <a:off x="9202100" y="3512051"/>
            <a:ext cx="588000" cy="4616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121900" tIns="121900" rIns="121900" bIns="121900" anchor="ctr" anchorCtr="0">
            <a:noAutofit/>
          </a:bodyPr>
          <a:lstStyle/>
          <a:p>
            <a:pPr>
              <a:buClr>
                <a:schemeClr val="dk1"/>
              </a:buClr>
              <a:buSzPts val="1400"/>
            </a:pPr>
            <a:r>
              <a:rPr lang="en" sz="800">
                <a:solidFill>
                  <a:schemeClr val="dk1"/>
                </a:solidFill>
              </a:rPr>
              <a:t>Click</a:t>
            </a:r>
            <a:endParaRPr sz="1867"/>
          </a:p>
        </p:txBody>
      </p:sp>
      <p:sp>
        <p:nvSpPr>
          <p:cNvPr id="83" name="Google Shape;83;p15">
            <a:hlinkClick r:id="rId6"/>
          </p:cNvPr>
          <p:cNvSpPr/>
          <p:nvPr/>
        </p:nvSpPr>
        <p:spPr>
          <a:xfrm>
            <a:off x="9202100" y="2185451"/>
            <a:ext cx="588000" cy="4616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121900" tIns="121900" rIns="121900" bIns="121900" anchor="ctr" anchorCtr="0">
            <a:noAutofit/>
          </a:bodyPr>
          <a:lstStyle/>
          <a:p>
            <a:pPr>
              <a:buSzPts val="1400"/>
            </a:pPr>
            <a:r>
              <a:rPr lang="en" sz="800"/>
              <a:t>Click</a:t>
            </a:r>
            <a:endParaRPr sz="800"/>
          </a:p>
        </p:txBody>
      </p:sp>
      <p:sp>
        <p:nvSpPr>
          <p:cNvPr id="84" name="Google Shape;84;p15">
            <a:hlinkClick r:id="rId7"/>
          </p:cNvPr>
          <p:cNvSpPr/>
          <p:nvPr/>
        </p:nvSpPr>
        <p:spPr>
          <a:xfrm>
            <a:off x="9163833" y="2856267"/>
            <a:ext cx="588000" cy="432400"/>
          </a:xfrm>
          <a:prstGeom prst="bevel">
            <a:avLst>
              <a:gd name="adj" fmla="val 1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800"/>
              <a:t>Click</a:t>
            </a:r>
            <a:endParaRPr sz="800"/>
          </a:p>
        </p:txBody>
      </p:sp>
      <p:sp>
        <p:nvSpPr>
          <p:cNvPr id="85" name="Google Shape;85;p15"/>
          <p:cNvSpPr/>
          <p:nvPr/>
        </p:nvSpPr>
        <p:spPr>
          <a:xfrm>
            <a:off x="9282700" y="5475600"/>
            <a:ext cx="588000" cy="502800"/>
          </a:xfrm>
          <a:prstGeom prst="bevel">
            <a:avLst>
              <a:gd name="adj" fmla="val 1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667"/>
              <a:t>Click</a:t>
            </a:r>
            <a:endParaRPr sz="667"/>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
          <p:cNvSpPr txBox="1"/>
          <p:nvPr/>
        </p:nvSpPr>
        <p:spPr>
          <a:xfrm>
            <a:off x="119064" y="183986"/>
            <a:ext cx="11649000" cy="512100"/>
          </a:xfrm>
          <a:prstGeom prst="rect">
            <a:avLst/>
          </a:prstGeom>
          <a:noFill/>
          <a:ln>
            <a:noFill/>
          </a:ln>
        </p:spPr>
        <p:txBody>
          <a:bodyPr spcFirstLastPara="1" wrap="square" lIns="91425" tIns="45700" rIns="91425" bIns="45700" anchor="ctr" anchorCtr="0">
            <a:noAutofit/>
          </a:bodyPr>
          <a:lstStyle/>
          <a:p>
            <a:pPr marL="0" marR="0" lvl="0" indent="0" algn="l" rtl="0">
              <a:lnSpc>
                <a:spcPct val="70000"/>
              </a:lnSpc>
              <a:spcBef>
                <a:spcPts val="0"/>
              </a:spcBef>
              <a:spcAft>
                <a:spcPts val="0"/>
              </a:spcAft>
              <a:buClr>
                <a:srgbClr val="0F1A5C"/>
              </a:buClr>
              <a:buSzPts val="3740"/>
              <a:buFont typeface="Arial"/>
              <a:buNone/>
            </a:pPr>
            <a:r>
              <a:rPr lang="en-US" sz="3740" b="1" i="0" u="none">
                <a:solidFill>
                  <a:srgbClr val="0F1A5C"/>
                </a:solidFill>
                <a:latin typeface="Arial"/>
                <a:ea typeface="Arial"/>
                <a:cs typeface="Arial"/>
                <a:sym typeface="Arial"/>
              </a:rPr>
              <a:t>Ninja Diagnostic Process</a:t>
            </a:r>
            <a:endParaRPr sz="3740" b="0" i="0" u="none">
              <a:solidFill>
                <a:srgbClr val="0F1A5C"/>
              </a:solidFill>
              <a:latin typeface="Arial"/>
              <a:ea typeface="Arial"/>
              <a:cs typeface="Arial"/>
              <a:sym typeface="Arial"/>
            </a:endParaRPr>
          </a:p>
        </p:txBody>
      </p:sp>
      <p:sp>
        <p:nvSpPr>
          <p:cNvPr id="313" name="Google Shape;313;p3"/>
          <p:cNvSpPr txBox="1"/>
          <p:nvPr/>
        </p:nvSpPr>
        <p:spPr>
          <a:xfrm>
            <a:off x="119064" y="696086"/>
            <a:ext cx="614778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u="sng">
                <a:solidFill>
                  <a:schemeClr val="dk1"/>
                </a:solidFill>
                <a:latin typeface="Calibri"/>
                <a:ea typeface="Calibri"/>
                <a:cs typeface="Calibri"/>
                <a:sym typeface="Calibri"/>
              </a:rPr>
              <a:t>Steps to be followed:</a:t>
            </a:r>
            <a:endParaRPr sz="1800" b="1" u="sng">
              <a:solidFill>
                <a:schemeClr val="dk1"/>
              </a:solidFill>
              <a:latin typeface="Calibri"/>
              <a:ea typeface="Calibri"/>
              <a:cs typeface="Calibri"/>
              <a:sym typeface="Calibri"/>
            </a:endParaRPr>
          </a:p>
        </p:txBody>
      </p:sp>
      <p:sp>
        <p:nvSpPr>
          <p:cNvPr id="314" name="Google Shape;314;p3"/>
          <p:cNvSpPr txBox="1"/>
          <p:nvPr/>
        </p:nvSpPr>
        <p:spPr>
          <a:xfrm>
            <a:off x="923278" y="1322772"/>
            <a:ext cx="9960745" cy="36933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Turn ON the Bot.</a:t>
            </a:r>
            <a:endParaRPr/>
          </a:p>
        </p:txBody>
      </p:sp>
      <p:pic>
        <p:nvPicPr>
          <p:cNvPr id="315" name="Google Shape;315;p3" descr="A picture containing text, indoor, power saw, office&#10;&#10;Description automatically generated"/>
          <p:cNvPicPr preferRelativeResize="0"/>
          <p:nvPr/>
        </p:nvPicPr>
        <p:blipFill rotWithShape="1">
          <a:blip r:embed="rId3">
            <a:alphaModFix/>
          </a:blip>
          <a:srcRect/>
          <a:stretch/>
        </p:blipFill>
        <p:spPr>
          <a:xfrm>
            <a:off x="2385597" y="1769384"/>
            <a:ext cx="7562850" cy="4295775"/>
          </a:xfrm>
          <a:prstGeom prst="rect">
            <a:avLst/>
          </a:prstGeom>
          <a:noFill/>
          <a:ln>
            <a:noFill/>
          </a:ln>
        </p:spPr>
      </p:pic>
      <p:sp>
        <p:nvSpPr>
          <p:cNvPr id="316" name="Google Shape;316;p3"/>
          <p:cNvSpPr/>
          <p:nvPr/>
        </p:nvSpPr>
        <p:spPr>
          <a:xfrm>
            <a:off x="4563122" y="3595456"/>
            <a:ext cx="727969" cy="621437"/>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7" name="Google Shape;317;p3"/>
          <p:cNvSpPr txBox="1"/>
          <p:nvPr/>
        </p:nvSpPr>
        <p:spPr>
          <a:xfrm>
            <a:off x="3401627" y="6172327"/>
            <a:ext cx="245763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Press The Push Button.</a:t>
            </a:r>
            <a:endParaRPr/>
          </a:p>
        </p:txBody>
      </p:sp>
      <p:cxnSp>
        <p:nvCxnSpPr>
          <p:cNvPr id="318" name="Google Shape;318;p3"/>
          <p:cNvCxnSpPr/>
          <p:nvPr/>
        </p:nvCxnSpPr>
        <p:spPr>
          <a:xfrm rot="10800000" flipH="1">
            <a:off x="4358936" y="4216893"/>
            <a:ext cx="372862" cy="1955434"/>
          </a:xfrm>
          <a:prstGeom prst="straightConnector1">
            <a:avLst/>
          </a:prstGeom>
          <a:noFill/>
          <a:ln w="19050" cap="flat" cmpd="sng">
            <a:solidFill>
              <a:srgbClr val="FF0000"/>
            </a:solidFill>
            <a:prstDash val="solid"/>
            <a:miter lim="800000"/>
            <a:headEnd type="none" w="sm" len="sm"/>
            <a:tailEnd type="triangl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
          <p:cNvSpPr txBox="1"/>
          <p:nvPr/>
        </p:nvSpPr>
        <p:spPr>
          <a:xfrm>
            <a:off x="119064" y="83177"/>
            <a:ext cx="11649070" cy="51203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1A5C"/>
              </a:buClr>
              <a:buSzPts val="3700"/>
              <a:buFont typeface="Arial"/>
              <a:buNone/>
            </a:pPr>
            <a:r>
              <a:rPr lang="en-US" sz="3700" b="1" i="0">
                <a:solidFill>
                  <a:srgbClr val="0F1A5C"/>
                </a:solidFill>
                <a:latin typeface="Arial"/>
                <a:ea typeface="Arial"/>
                <a:cs typeface="Arial"/>
                <a:sym typeface="Arial"/>
              </a:rPr>
              <a:t>Ninja Diagnostic Process</a:t>
            </a:r>
            <a:endParaRPr sz="3700" b="1" i="0">
              <a:solidFill>
                <a:srgbClr val="0F1A5C"/>
              </a:solidFill>
              <a:latin typeface="Arial"/>
              <a:ea typeface="Arial"/>
              <a:cs typeface="Arial"/>
              <a:sym typeface="Arial"/>
            </a:endParaRPr>
          </a:p>
        </p:txBody>
      </p:sp>
      <p:sp>
        <p:nvSpPr>
          <p:cNvPr id="324" name="Google Shape;324;p4"/>
          <p:cNvSpPr txBox="1"/>
          <p:nvPr/>
        </p:nvSpPr>
        <p:spPr>
          <a:xfrm>
            <a:off x="156514" y="704000"/>
            <a:ext cx="11878972" cy="36933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Now open the </a:t>
            </a:r>
            <a:r>
              <a:rPr lang="en-US" sz="1800" b="1">
                <a:solidFill>
                  <a:schemeClr val="dk1"/>
                </a:solidFill>
                <a:latin typeface="Calibri"/>
                <a:ea typeface="Calibri"/>
                <a:cs typeface="Calibri"/>
                <a:sym typeface="Calibri"/>
              </a:rPr>
              <a:t>MobaXturm</a:t>
            </a:r>
            <a:r>
              <a:rPr lang="en-US" sz="1800">
                <a:solidFill>
                  <a:schemeClr val="dk1"/>
                </a:solidFill>
                <a:latin typeface="Calibri"/>
                <a:ea typeface="Calibri"/>
                <a:cs typeface="Calibri"/>
                <a:sym typeface="Calibri"/>
              </a:rPr>
              <a:t> go to the </a:t>
            </a:r>
            <a:r>
              <a:rPr lang="en-US" sz="1800" b="1">
                <a:solidFill>
                  <a:schemeClr val="dk1"/>
                </a:solidFill>
                <a:latin typeface="Calibri"/>
                <a:ea typeface="Calibri"/>
                <a:cs typeface="Calibri"/>
                <a:sym typeface="Calibri"/>
              </a:rPr>
              <a:t>Session</a:t>
            </a:r>
            <a:r>
              <a:rPr lang="en-US" sz="1800">
                <a:solidFill>
                  <a:schemeClr val="dk1"/>
                </a:solidFill>
                <a:latin typeface="Calibri"/>
                <a:ea typeface="Calibri"/>
                <a:cs typeface="Calibri"/>
                <a:sym typeface="Calibri"/>
              </a:rPr>
              <a:t> and then go to </a:t>
            </a:r>
            <a:r>
              <a:rPr lang="en-US" sz="1800" b="1">
                <a:solidFill>
                  <a:schemeClr val="dk1"/>
                </a:solidFill>
                <a:latin typeface="Calibri"/>
                <a:ea typeface="Calibri"/>
                <a:cs typeface="Calibri"/>
                <a:sym typeface="Calibri"/>
              </a:rPr>
              <a:t>SSH</a:t>
            </a:r>
            <a:r>
              <a:rPr lang="en-US" sz="1800">
                <a:solidFill>
                  <a:schemeClr val="dk1"/>
                </a:solidFill>
                <a:latin typeface="Calibri"/>
                <a:ea typeface="Calibri"/>
                <a:cs typeface="Calibri"/>
                <a:sym typeface="Calibri"/>
              </a:rPr>
              <a:t> &amp; enter the IP and click on </a:t>
            </a:r>
            <a:r>
              <a:rPr lang="en-US" sz="1800" b="1">
                <a:solidFill>
                  <a:schemeClr val="dk1"/>
                </a:solidFill>
                <a:latin typeface="Calibri"/>
                <a:ea typeface="Calibri"/>
                <a:cs typeface="Calibri"/>
                <a:sym typeface="Calibri"/>
              </a:rPr>
              <a:t>OK</a:t>
            </a:r>
            <a:r>
              <a:rPr lang="en-US" sz="1800">
                <a:solidFill>
                  <a:schemeClr val="dk1"/>
                </a:solidFill>
                <a:latin typeface="Calibri"/>
                <a:ea typeface="Calibri"/>
                <a:cs typeface="Calibri"/>
                <a:sym typeface="Calibri"/>
              </a:rPr>
              <a:t> button.</a:t>
            </a:r>
            <a:endParaRPr/>
          </a:p>
        </p:txBody>
      </p:sp>
      <p:pic>
        <p:nvPicPr>
          <p:cNvPr id="325" name="Google Shape;325;p4" descr="Graphical user interface, text, application, email&#10;&#10;Description automatically generated"/>
          <p:cNvPicPr preferRelativeResize="0"/>
          <p:nvPr/>
        </p:nvPicPr>
        <p:blipFill rotWithShape="1">
          <a:blip r:embed="rId3">
            <a:alphaModFix/>
          </a:blip>
          <a:srcRect/>
          <a:stretch/>
        </p:blipFill>
        <p:spPr>
          <a:xfrm>
            <a:off x="1930059" y="1182119"/>
            <a:ext cx="8456815" cy="5109723"/>
          </a:xfrm>
          <a:prstGeom prst="rect">
            <a:avLst/>
          </a:prstGeom>
          <a:noFill/>
          <a:ln>
            <a:noFill/>
          </a:ln>
        </p:spPr>
      </p:pic>
      <p:sp>
        <p:nvSpPr>
          <p:cNvPr id="326" name="Google Shape;326;p4"/>
          <p:cNvSpPr/>
          <p:nvPr/>
        </p:nvSpPr>
        <p:spPr>
          <a:xfrm>
            <a:off x="4136994" y="2237172"/>
            <a:ext cx="578528" cy="621437"/>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7" name="Google Shape;327;p4"/>
          <p:cNvSpPr/>
          <p:nvPr/>
        </p:nvSpPr>
        <p:spPr>
          <a:xfrm>
            <a:off x="6340136" y="5766226"/>
            <a:ext cx="727969" cy="279467"/>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8" name="Google Shape;328;p4"/>
          <p:cNvSpPr/>
          <p:nvPr/>
        </p:nvSpPr>
        <p:spPr>
          <a:xfrm>
            <a:off x="5079506" y="3261415"/>
            <a:ext cx="1108230" cy="245265"/>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9" name="Google Shape;329;p4"/>
          <p:cNvSpPr/>
          <p:nvPr/>
        </p:nvSpPr>
        <p:spPr>
          <a:xfrm>
            <a:off x="1930059" y="1376039"/>
            <a:ext cx="444717" cy="431956"/>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0" name="Google Shape;330;p4"/>
          <p:cNvSpPr txBox="1"/>
          <p:nvPr/>
        </p:nvSpPr>
        <p:spPr>
          <a:xfrm>
            <a:off x="1251751" y="1438183"/>
            <a:ext cx="44471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FF0000"/>
                </a:solidFill>
                <a:latin typeface="Calibri"/>
                <a:ea typeface="Calibri"/>
                <a:cs typeface="Calibri"/>
                <a:sym typeface="Calibri"/>
              </a:rPr>
              <a:t>1</a:t>
            </a:r>
            <a:endParaRPr sz="1800">
              <a:solidFill>
                <a:srgbClr val="FF0000"/>
              </a:solidFill>
              <a:latin typeface="Calibri"/>
              <a:ea typeface="Calibri"/>
              <a:cs typeface="Calibri"/>
              <a:sym typeface="Calibri"/>
            </a:endParaRPr>
          </a:p>
        </p:txBody>
      </p:sp>
      <p:sp>
        <p:nvSpPr>
          <p:cNvPr id="331" name="Google Shape;331;p4"/>
          <p:cNvSpPr txBox="1"/>
          <p:nvPr/>
        </p:nvSpPr>
        <p:spPr>
          <a:xfrm>
            <a:off x="3692277" y="2178558"/>
            <a:ext cx="44471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FF0000"/>
                </a:solidFill>
                <a:latin typeface="Calibri"/>
                <a:ea typeface="Calibri"/>
                <a:cs typeface="Calibri"/>
                <a:sym typeface="Calibri"/>
              </a:rPr>
              <a:t>2</a:t>
            </a:r>
            <a:endParaRPr sz="1800">
              <a:solidFill>
                <a:srgbClr val="FF0000"/>
              </a:solidFill>
              <a:latin typeface="Calibri"/>
              <a:ea typeface="Calibri"/>
              <a:cs typeface="Calibri"/>
              <a:sym typeface="Calibri"/>
            </a:endParaRPr>
          </a:p>
        </p:txBody>
      </p:sp>
      <p:sp>
        <p:nvSpPr>
          <p:cNvPr id="332" name="Google Shape;332;p4"/>
          <p:cNvSpPr txBox="1"/>
          <p:nvPr/>
        </p:nvSpPr>
        <p:spPr>
          <a:xfrm>
            <a:off x="6096000" y="2958114"/>
            <a:ext cx="44471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FF0000"/>
                </a:solidFill>
                <a:latin typeface="Calibri"/>
                <a:ea typeface="Calibri"/>
                <a:cs typeface="Calibri"/>
                <a:sym typeface="Calibri"/>
              </a:rPr>
              <a:t>3</a:t>
            </a:r>
            <a:endParaRPr sz="1800">
              <a:solidFill>
                <a:srgbClr val="FF0000"/>
              </a:solidFill>
              <a:latin typeface="Calibri"/>
              <a:ea typeface="Calibri"/>
              <a:cs typeface="Calibri"/>
              <a:sym typeface="Calibri"/>
            </a:endParaRPr>
          </a:p>
        </p:txBody>
      </p:sp>
      <p:sp>
        <p:nvSpPr>
          <p:cNvPr id="333" name="Google Shape;333;p4"/>
          <p:cNvSpPr txBox="1"/>
          <p:nvPr/>
        </p:nvSpPr>
        <p:spPr>
          <a:xfrm>
            <a:off x="6000982" y="5472773"/>
            <a:ext cx="44471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FF0000"/>
                </a:solidFill>
                <a:latin typeface="Calibri"/>
                <a:ea typeface="Calibri"/>
                <a:cs typeface="Calibri"/>
                <a:sym typeface="Calibri"/>
              </a:rPr>
              <a:t>4</a:t>
            </a:r>
            <a:endParaRPr sz="1800">
              <a:solidFill>
                <a:srgbClr val="FF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5"/>
          <p:cNvSpPr txBox="1"/>
          <p:nvPr/>
        </p:nvSpPr>
        <p:spPr>
          <a:xfrm>
            <a:off x="119064" y="91691"/>
            <a:ext cx="11649070" cy="51203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1A5C"/>
              </a:buClr>
              <a:buSzPts val="3700"/>
              <a:buFont typeface="Arial"/>
              <a:buNone/>
            </a:pPr>
            <a:r>
              <a:rPr lang="en-US" sz="3700" b="1" i="0">
                <a:solidFill>
                  <a:srgbClr val="0F1A5C"/>
                </a:solidFill>
                <a:latin typeface="Arial"/>
                <a:ea typeface="Arial"/>
                <a:cs typeface="Arial"/>
                <a:sym typeface="Arial"/>
              </a:rPr>
              <a:t>Ninja Diagnostic Process</a:t>
            </a:r>
            <a:endParaRPr sz="3700" b="1" i="0">
              <a:solidFill>
                <a:srgbClr val="0F1A5C"/>
              </a:solidFill>
              <a:latin typeface="Arial"/>
              <a:ea typeface="Arial"/>
              <a:cs typeface="Arial"/>
              <a:sym typeface="Arial"/>
            </a:endParaRPr>
          </a:p>
        </p:txBody>
      </p:sp>
      <p:sp>
        <p:nvSpPr>
          <p:cNvPr id="339" name="Google Shape;339;p5"/>
          <p:cNvSpPr txBox="1"/>
          <p:nvPr/>
        </p:nvSpPr>
        <p:spPr>
          <a:xfrm>
            <a:off x="119065" y="812787"/>
            <a:ext cx="11878972" cy="36933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Now it will ask for </a:t>
            </a:r>
            <a:r>
              <a:rPr lang="en-US" sz="1800" b="1">
                <a:solidFill>
                  <a:schemeClr val="dk1"/>
                </a:solidFill>
                <a:latin typeface="Calibri"/>
                <a:ea typeface="Calibri"/>
                <a:cs typeface="Calibri"/>
                <a:sym typeface="Calibri"/>
              </a:rPr>
              <a:t>login as </a:t>
            </a:r>
            <a:r>
              <a:rPr lang="en-US" sz="1800">
                <a:solidFill>
                  <a:schemeClr val="dk1"/>
                </a:solidFill>
                <a:latin typeface="Calibri"/>
                <a:ea typeface="Calibri"/>
                <a:cs typeface="Calibri"/>
                <a:sym typeface="Calibri"/>
              </a:rPr>
              <a:t>just type </a:t>
            </a:r>
            <a:r>
              <a:rPr lang="en-US" sz="1800" b="1">
                <a:solidFill>
                  <a:schemeClr val="dk1"/>
                </a:solidFill>
                <a:latin typeface="Calibri"/>
                <a:ea typeface="Calibri"/>
                <a:cs typeface="Calibri"/>
                <a:sym typeface="Calibri"/>
              </a:rPr>
              <a:t>gor</a:t>
            </a:r>
            <a:r>
              <a:rPr lang="en-US" sz="1800">
                <a:solidFill>
                  <a:schemeClr val="dk1"/>
                </a:solidFill>
                <a:latin typeface="Calibri"/>
                <a:ea typeface="Calibri"/>
                <a:cs typeface="Calibri"/>
                <a:sym typeface="Calibri"/>
              </a:rPr>
              <a:t> &amp; press enter key. After that type Password </a:t>
            </a:r>
            <a:r>
              <a:rPr lang="en-US" sz="1800" b="1">
                <a:solidFill>
                  <a:schemeClr val="dk1"/>
                </a:solidFill>
                <a:latin typeface="Calibri"/>
                <a:ea typeface="Calibri"/>
                <a:cs typeface="Calibri"/>
                <a:sym typeface="Calibri"/>
              </a:rPr>
              <a:t>apj0702</a:t>
            </a:r>
            <a:r>
              <a:rPr lang="en-US" sz="1800">
                <a:solidFill>
                  <a:schemeClr val="dk1"/>
                </a:solidFill>
                <a:latin typeface="Calibri"/>
                <a:ea typeface="Calibri"/>
                <a:cs typeface="Calibri"/>
                <a:sym typeface="Calibri"/>
              </a:rPr>
              <a:t> and press the enter kay.</a:t>
            </a:r>
            <a:endParaRPr/>
          </a:p>
        </p:txBody>
      </p:sp>
      <p:pic>
        <p:nvPicPr>
          <p:cNvPr id="340" name="Google Shape;340;p5" descr="A picture containing shape&#10;&#10;Description automatically generated"/>
          <p:cNvPicPr preferRelativeResize="0"/>
          <p:nvPr/>
        </p:nvPicPr>
        <p:blipFill rotWithShape="1">
          <a:blip r:embed="rId3">
            <a:alphaModFix/>
          </a:blip>
          <a:srcRect/>
          <a:stretch/>
        </p:blipFill>
        <p:spPr>
          <a:xfrm>
            <a:off x="1546194" y="1302522"/>
            <a:ext cx="9099612" cy="4891041"/>
          </a:xfrm>
          <a:prstGeom prst="rect">
            <a:avLst/>
          </a:prstGeom>
          <a:noFill/>
          <a:ln>
            <a:noFill/>
          </a:ln>
        </p:spPr>
      </p:pic>
      <p:sp>
        <p:nvSpPr>
          <p:cNvPr id="341" name="Google Shape;341;p5"/>
          <p:cNvSpPr/>
          <p:nvPr/>
        </p:nvSpPr>
        <p:spPr>
          <a:xfrm>
            <a:off x="2655903" y="1895562"/>
            <a:ext cx="983942" cy="279467"/>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6"/>
          <p:cNvSpPr txBox="1"/>
          <p:nvPr/>
        </p:nvSpPr>
        <p:spPr>
          <a:xfrm>
            <a:off x="119064" y="110427"/>
            <a:ext cx="11649070" cy="51203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1A5C"/>
              </a:buClr>
              <a:buSzPts val="3700"/>
              <a:buFont typeface="Arial"/>
              <a:buNone/>
            </a:pPr>
            <a:r>
              <a:rPr lang="en-US" sz="3700" b="1" i="0">
                <a:solidFill>
                  <a:srgbClr val="0F1A5C"/>
                </a:solidFill>
                <a:latin typeface="Arial"/>
                <a:ea typeface="Arial"/>
                <a:cs typeface="Arial"/>
                <a:sym typeface="Arial"/>
              </a:rPr>
              <a:t>Ninja Diagnostic Process</a:t>
            </a:r>
            <a:endParaRPr sz="3700" b="1" i="0">
              <a:solidFill>
                <a:srgbClr val="0F1A5C"/>
              </a:solidFill>
              <a:latin typeface="Arial"/>
              <a:ea typeface="Arial"/>
              <a:cs typeface="Arial"/>
              <a:sym typeface="Arial"/>
            </a:endParaRPr>
          </a:p>
        </p:txBody>
      </p:sp>
      <p:sp>
        <p:nvSpPr>
          <p:cNvPr id="347" name="Google Shape;347;p6"/>
          <p:cNvSpPr txBox="1"/>
          <p:nvPr/>
        </p:nvSpPr>
        <p:spPr>
          <a:xfrm>
            <a:off x="119065" y="812787"/>
            <a:ext cx="11878972" cy="36933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Now type the </a:t>
            </a:r>
            <a:r>
              <a:rPr lang="en-US" sz="1800" b="1">
                <a:solidFill>
                  <a:schemeClr val="dk1"/>
                </a:solidFill>
                <a:latin typeface="Calibri"/>
                <a:ea typeface="Calibri"/>
                <a:cs typeface="Calibri"/>
                <a:sym typeface="Calibri"/>
              </a:rPr>
              <a:t>tmux</a:t>
            </a:r>
            <a:r>
              <a:rPr lang="en-US" sz="1800">
                <a:solidFill>
                  <a:schemeClr val="dk1"/>
                </a:solidFill>
                <a:latin typeface="Calibri"/>
                <a:ea typeface="Calibri"/>
                <a:cs typeface="Calibri"/>
                <a:sym typeface="Calibri"/>
              </a:rPr>
              <a:t> and press enter key.</a:t>
            </a:r>
            <a:endParaRPr/>
          </a:p>
        </p:txBody>
      </p:sp>
      <p:pic>
        <p:nvPicPr>
          <p:cNvPr id="348" name="Google Shape;348;p6" descr="A computer screen capture&#10;&#10;Description automatically generated with low confidence"/>
          <p:cNvPicPr preferRelativeResize="0"/>
          <p:nvPr/>
        </p:nvPicPr>
        <p:blipFill rotWithShape="1">
          <a:blip r:embed="rId3">
            <a:alphaModFix/>
          </a:blip>
          <a:srcRect/>
          <a:stretch/>
        </p:blipFill>
        <p:spPr>
          <a:xfrm>
            <a:off x="1626093" y="1372443"/>
            <a:ext cx="8939814" cy="4819118"/>
          </a:xfrm>
          <a:prstGeom prst="rect">
            <a:avLst/>
          </a:prstGeom>
          <a:noFill/>
          <a:ln>
            <a:noFill/>
          </a:ln>
        </p:spPr>
      </p:pic>
      <p:sp>
        <p:nvSpPr>
          <p:cNvPr id="349" name="Google Shape;349;p6"/>
          <p:cNvSpPr/>
          <p:nvPr/>
        </p:nvSpPr>
        <p:spPr>
          <a:xfrm>
            <a:off x="3046520" y="5868140"/>
            <a:ext cx="983942" cy="199447"/>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7"/>
          <p:cNvSpPr txBox="1"/>
          <p:nvPr/>
        </p:nvSpPr>
        <p:spPr>
          <a:xfrm>
            <a:off x="119064" y="100292"/>
            <a:ext cx="11649070" cy="51203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1A5C"/>
              </a:buClr>
              <a:buSzPts val="3700"/>
              <a:buFont typeface="Arial"/>
              <a:buNone/>
            </a:pPr>
            <a:r>
              <a:rPr lang="en-US" sz="3700" b="1" i="0">
                <a:solidFill>
                  <a:srgbClr val="0F1A5C"/>
                </a:solidFill>
                <a:latin typeface="Arial"/>
                <a:ea typeface="Arial"/>
                <a:cs typeface="Arial"/>
                <a:sym typeface="Arial"/>
              </a:rPr>
              <a:t>Ninja Diagnostic Process</a:t>
            </a:r>
            <a:endParaRPr sz="3700" b="1" i="0">
              <a:solidFill>
                <a:srgbClr val="0F1A5C"/>
              </a:solidFill>
              <a:latin typeface="Arial"/>
              <a:ea typeface="Arial"/>
              <a:cs typeface="Arial"/>
              <a:sym typeface="Arial"/>
            </a:endParaRPr>
          </a:p>
        </p:txBody>
      </p:sp>
      <p:sp>
        <p:nvSpPr>
          <p:cNvPr id="355" name="Google Shape;355;p7"/>
          <p:cNvSpPr txBox="1"/>
          <p:nvPr/>
        </p:nvSpPr>
        <p:spPr>
          <a:xfrm>
            <a:off x="119065" y="812787"/>
            <a:ext cx="11878972" cy="36933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Now type </a:t>
            </a:r>
            <a:r>
              <a:rPr lang="en-US" sz="1800" b="1">
                <a:solidFill>
                  <a:schemeClr val="dk1"/>
                </a:solidFill>
                <a:latin typeface="Calibri"/>
                <a:ea typeface="Calibri"/>
                <a:cs typeface="Calibri"/>
                <a:sym typeface="Calibri"/>
              </a:rPr>
              <a:t>cd /data/fw/butler_diagnostics/ </a:t>
            </a:r>
            <a:r>
              <a:rPr lang="en-US" sz="1800">
                <a:solidFill>
                  <a:schemeClr val="dk1"/>
                </a:solidFill>
                <a:latin typeface="Calibri"/>
                <a:ea typeface="Calibri"/>
                <a:cs typeface="Calibri"/>
                <a:sym typeface="Calibri"/>
              </a:rPr>
              <a:t>and press enter key.</a:t>
            </a:r>
            <a:endParaRPr/>
          </a:p>
        </p:txBody>
      </p:sp>
      <p:pic>
        <p:nvPicPr>
          <p:cNvPr id="356" name="Google Shape;356;p7" descr="Text&#10;&#10;Description automatically generated"/>
          <p:cNvPicPr preferRelativeResize="0"/>
          <p:nvPr/>
        </p:nvPicPr>
        <p:blipFill rotWithShape="1">
          <a:blip r:embed="rId3">
            <a:alphaModFix/>
          </a:blip>
          <a:srcRect/>
          <a:stretch/>
        </p:blipFill>
        <p:spPr>
          <a:xfrm>
            <a:off x="1386396" y="1261036"/>
            <a:ext cx="9419208" cy="5062824"/>
          </a:xfrm>
          <a:prstGeom prst="rect">
            <a:avLst/>
          </a:prstGeom>
          <a:noFill/>
          <a:ln>
            <a:noFill/>
          </a:ln>
        </p:spPr>
      </p:pic>
      <p:sp>
        <p:nvSpPr>
          <p:cNvPr id="357" name="Google Shape;357;p7"/>
          <p:cNvSpPr/>
          <p:nvPr/>
        </p:nvSpPr>
        <p:spPr>
          <a:xfrm>
            <a:off x="2655902" y="1895562"/>
            <a:ext cx="2617433" cy="279467"/>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8"/>
          <p:cNvSpPr txBox="1"/>
          <p:nvPr/>
        </p:nvSpPr>
        <p:spPr>
          <a:xfrm>
            <a:off x="119064" y="149003"/>
            <a:ext cx="11649070" cy="51203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1A5C"/>
              </a:buClr>
              <a:buSzPts val="3700"/>
              <a:buFont typeface="Arial"/>
              <a:buNone/>
            </a:pPr>
            <a:r>
              <a:rPr lang="en-US" sz="3700" b="1" i="0">
                <a:solidFill>
                  <a:srgbClr val="0F1A5C"/>
                </a:solidFill>
                <a:latin typeface="Arial"/>
                <a:ea typeface="Arial"/>
                <a:cs typeface="Arial"/>
                <a:sym typeface="Arial"/>
              </a:rPr>
              <a:t>Ninja Diagnostic Process</a:t>
            </a:r>
            <a:endParaRPr sz="3700" b="1" i="0">
              <a:solidFill>
                <a:srgbClr val="0F1A5C"/>
              </a:solidFill>
              <a:latin typeface="Arial"/>
              <a:ea typeface="Arial"/>
              <a:cs typeface="Arial"/>
              <a:sym typeface="Arial"/>
            </a:endParaRPr>
          </a:p>
        </p:txBody>
      </p:sp>
      <p:sp>
        <p:nvSpPr>
          <p:cNvPr id="363" name="Google Shape;363;p8"/>
          <p:cNvSpPr txBox="1"/>
          <p:nvPr/>
        </p:nvSpPr>
        <p:spPr>
          <a:xfrm>
            <a:off x="119065" y="812787"/>
            <a:ext cx="11878972" cy="36933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After that type </a:t>
            </a:r>
            <a:r>
              <a:rPr lang="en-US" sz="1800" b="1">
                <a:solidFill>
                  <a:schemeClr val="dk1"/>
                </a:solidFill>
                <a:latin typeface="Calibri"/>
                <a:ea typeface="Calibri"/>
                <a:cs typeface="Calibri"/>
                <a:sym typeface="Calibri"/>
              </a:rPr>
              <a:t>sudo python diagnostics.py --butler ninja </a:t>
            </a:r>
            <a:r>
              <a:rPr lang="en-US" sz="1800">
                <a:solidFill>
                  <a:schemeClr val="dk1"/>
                </a:solidFill>
                <a:latin typeface="Calibri"/>
                <a:ea typeface="Calibri"/>
                <a:cs typeface="Calibri"/>
                <a:sym typeface="Calibri"/>
              </a:rPr>
              <a:t>&amp; press enter kay and then type the password </a:t>
            </a:r>
            <a:r>
              <a:rPr lang="en-US" sz="1800" b="1">
                <a:solidFill>
                  <a:schemeClr val="dk1"/>
                </a:solidFill>
                <a:latin typeface="Calibri"/>
                <a:ea typeface="Calibri"/>
                <a:cs typeface="Calibri"/>
                <a:sym typeface="Calibri"/>
              </a:rPr>
              <a:t>apj0702</a:t>
            </a:r>
            <a:r>
              <a:rPr lang="en-US" sz="1800">
                <a:solidFill>
                  <a:schemeClr val="dk1"/>
                </a:solidFill>
                <a:latin typeface="Calibri"/>
                <a:ea typeface="Calibri"/>
                <a:cs typeface="Calibri"/>
                <a:sym typeface="Calibri"/>
              </a:rPr>
              <a:t>.</a:t>
            </a:r>
            <a:endParaRPr/>
          </a:p>
        </p:txBody>
      </p:sp>
      <p:pic>
        <p:nvPicPr>
          <p:cNvPr id="364" name="Google Shape;364;p8" descr="Text&#10;&#10;Description automatically generated"/>
          <p:cNvPicPr preferRelativeResize="0"/>
          <p:nvPr/>
        </p:nvPicPr>
        <p:blipFill rotWithShape="1">
          <a:blip r:embed="rId3">
            <a:alphaModFix/>
          </a:blip>
          <a:srcRect/>
          <a:stretch/>
        </p:blipFill>
        <p:spPr>
          <a:xfrm>
            <a:off x="1429305" y="1438183"/>
            <a:ext cx="9164616" cy="4911661"/>
          </a:xfrm>
          <a:prstGeom prst="rect">
            <a:avLst/>
          </a:prstGeom>
          <a:noFill/>
          <a:ln>
            <a:noFill/>
          </a:ln>
        </p:spPr>
      </p:pic>
      <p:sp>
        <p:nvSpPr>
          <p:cNvPr id="365" name="Google Shape;365;p8"/>
          <p:cNvSpPr/>
          <p:nvPr/>
        </p:nvSpPr>
        <p:spPr>
          <a:xfrm>
            <a:off x="2655903" y="2188525"/>
            <a:ext cx="4197658" cy="279467"/>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9"/>
          <p:cNvSpPr txBox="1"/>
          <p:nvPr/>
        </p:nvSpPr>
        <p:spPr>
          <a:xfrm>
            <a:off x="119065" y="50697"/>
            <a:ext cx="11649070" cy="51203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F1A5C"/>
              </a:buClr>
              <a:buSzPts val="3700"/>
              <a:buFont typeface="Arial"/>
              <a:buNone/>
            </a:pPr>
            <a:r>
              <a:rPr lang="en-US" sz="3700" b="1" i="0">
                <a:solidFill>
                  <a:srgbClr val="0F1A5C"/>
                </a:solidFill>
                <a:latin typeface="Arial"/>
                <a:ea typeface="Arial"/>
                <a:cs typeface="Arial"/>
                <a:sym typeface="Arial"/>
              </a:rPr>
              <a:t>Ninja Diagnostic Process</a:t>
            </a:r>
            <a:endParaRPr sz="3700" b="1" i="0">
              <a:solidFill>
                <a:srgbClr val="0F1A5C"/>
              </a:solidFill>
              <a:latin typeface="Arial"/>
              <a:ea typeface="Arial"/>
              <a:cs typeface="Arial"/>
              <a:sym typeface="Arial"/>
            </a:endParaRPr>
          </a:p>
        </p:txBody>
      </p:sp>
      <p:sp>
        <p:nvSpPr>
          <p:cNvPr id="371" name="Google Shape;371;p9"/>
          <p:cNvSpPr txBox="1"/>
          <p:nvPr/>
        </p:nvSpPr>
        <p:spPr>
          <a:xfrm>
            <a:off x="119065" y="812787"/>
            <a:ext cx="11878972" cy="64629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Calibri"/>
                <a:ea typeface="Calibri"/>
                <a:cs typeface="Calibri"/>
                <a:sym typeface="Calibri"/>
              </a:rPr>
              <a:t>First it will check the </a:t>
            </a:r>
            <a:r>
              <a:rPr lang="en-US" sz="1800" b="1" dirty="0">
                <a:solidFill>
                  <a:schemeClr val="dk1"/>
                </a:solidFill>
                <a:latin typeface="Calibri"/>
                <a:ea typeface="Calibri"/>
                <a:cs typeface="Calibri"/>
                <a:sym typeface="Calibri"/>
              </a:rPr>
              <a:t>IPU</a:t>
            </a:r>
            <a:r>
              <a:rPr lang="en-US" sz="1800" dirty="0">
                <a:solidFill>
                  <a:schemeClr val="dk1"/>
                </a:solidFill>
                <a:latin typeface="Calibri"/>
                <a:ea typeface="Calibri"/>
                <a:cs typeface="Calibri"/>
                <a:sym typeface="Calibri"/>
              </a:rPr>
              <a:t> status as shown in the below image.</a:t>
            </a:r>
            <a:endParaRPr dirty="0"/>
          </a:p>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Calibri"/>
                <a:ea typeface="Calibri"/>
                <a:cs typeface="Calibri"/>
                <a:sym typeface="Calibri"/>
              </a:rPr>
              <a:t>Just type </a:t>
            </a:r>
            <a:r>
              <a:rPr lang="en-US" sz="1800" b="1" dirty="0">
                <a:solidFill>
                  <a:schemeClr val="dk1"/>
                </a:solidFill>
                <a:latin typeface="Calibri"/>
                <a:ea typeface="Calibri"/>
                <a:cs typeface="Calibri"/>
                <a:sym typeface="Calibri"/>
              </a:rPr>
              <a:t>b</a:t>
            </a:r>
            <a:r>
              <a:rPr lang="en-US" sz="1800" dirty="0">
                <a:solidFill>
                  <a:schemeClr val="dk1"/>
                </a:solidFill>
                <a:latin typeface="Calibri"/>
                <a:ea typeface="Calibri"/>
                <a:cs typeface="Calibri"/>
                <a:sym typeface="Calibri"/>
              </a:rPr>
              <a:t> and press the enter key.</a:t>
            </a:r>
            <a:endParaRPr dirty="0"/>
          </a:p>
        </p:txBody>
      </p:sp>
      <p:pic>
        <p:nvPicPr>
          <p:cNvPr id="372" name="Google Shape;372;p9" descr="Text&#10;&#10;Description automatically generated"/>
          <p:cNvPicPr preferRelativeResize="0"/>
          <p:nvPr/>
        </p:nvPicPr>
        <p:blipFill rotWithShape="1">
          <a:blip r:embed="rId3">
            <a:alphaModFix/>
          </a:blip>
          <a:srcRect/>
          <a:stretch/>
        </p:blipFill>
        <p:spPr>
          <a:xfrm>
            <a:off x="1723749" y="1734088"/>
            <a:ext cx="8458939" cy="4562620"/>
          </a:xfrm>
          <a:prstGeom prst="rect">
            <a:avLst/>
          </a:prstGeom>
          <a:noFill/>
          <a:ln>
            <a:noFill/>
          </a:ln>
        </p:spPr>
      </p:pic>
      <p:sp>
        <p:nvSpPr>
          <p:cNvPr id="373" name="Google Shape;373;p9"/>
          <p:cNvSpPr/>
          <p:nvPr/>
        </p:nvSpPr>
        <p:spPr>
          <a:xfrm>
            <a:off x="2726923" y="2898738"/>
            <a:ext cx="1454459" cy="530262"/>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10"/>
          <p:cNvSpPr txBox="1"/>
          <p:nvPr/>
        </p:nvSpPr>
        <p:spPr>
          <a:xfrm>
            <a:off x="119064" y="86331"/>
            <a:ext cx="11649000" cy="512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None/>
            </a:pPr>
            <a:r>
              <a:rPr lang="en-US" sz="3700" b="1">
                <a:solidFill>
                  <a:srgbClr val="0F1A5C"/>
                </a:solidFill>
                <a:latin typeface="Arial"/>
                <a:ea typeface="Arial"/>
                <a:cs typeface="Arial"/>
                <a:sym typeface="Arial"/>
              </a:rPr>
              <a:t>Ninja Diagnostic Process</a:t>
            </a:r>
            <a:endParaRPr sz="3700" b="1">
              <a:solidFill>
                <a:srgbClr val="0F1A5C"/>
              </a:solidFill>
              <a:latin typeface="Arial"/>
              <a:ea typeface="Arial"/>
              <a:cs typeface="Arial"/>
              <a:sym typeface="Arial"/>
            </a:endParaRPr>
          </a:p>
        </p:txBody>
      </p:sp>
      <p:sp>
        <p:nvSpPr>
          <p:cNvPr id="379" name="Google Shape;379;p10"/>
          <p:cNvSpPr txBox="1"/>
          <p:nvPr/>
        </p:nvSpPr>
        <p:spPr>
          <a:xfrm>
            <a:off x="119064" y="739194"/>
            <a:ext cx="8837356" cy="36933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After that it will check the health of </a:t>
            </a:r>
            <a:r>
              <a:rPr lang="en-US" sz="1800" b="1">
                <a:solidFill>
                  <a:schemeClr val="dk1"/>
                </a:solidFill>
                <a:latin typeface="Calibri"/>
                <a:ea typeface="Calibri"/>
                <a:cs typeface="Calibri"/>
                <a:sym typeface="Calibri"/>
              </a:rPr>
              <a:t>IPU</a:t>
            </a:r>
            <a:r>
              <a:rPr lang="en-US" sz="1800">
                <a:solidFill>
                  <a:schemeClr val="dk1"/>
                </a:solidFill>
                <a:latin typeface="Calibri"/>
                <a:ea typeface="Calibri"/>
                <a:cs typeface="Calibri"/>
                <a:sym typeface="Calibri"/>
              </a:rPr>
              <a:t> and print the status as shown in the below image.</a:t>
            </a:r>
            <a:endParaRPr/>
          </a:p>
        </p:txBody>
      </p:sp>
      <p:sp>
        <p:nvSpPr>
          <p:cNvPr id="380" name="Google Shape;380;p10"/>
          <p:cNvSpPr txBox="1"/>
          <p:nvPr/>
        </p:nvSpPr>
        <p:spPr>
          <a:xfrm>
            <a:off x="119064" y="6191563"/>
            <a:ext cx="363971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rgbClr val="FF0000"/>
                </a:solidFill>
                <a:latin typeface="Calibri"/>
                <a:ea typeface="Calibri"/>
                <a:cs typeface="Calibri"/>
                <a:sym typeface="Calibri"/>
              </a:rPr>
              <a:t>Note :- </a:t>
            </a:r>
            <a:r>
              <a:rPr lang="en-US" sz="1800">
                <a:solidFill>
                  <a:schemeClr val="dk1"/>
                </a:solidFill>
                <a:latin typeface="Calibri"/>
                <a:ea typeface="Calibri"/>
                <a:cs typeface="Calibri"/>
                <a:sym typeface="Calibri"/>
              </a:rPr>
              <a:t>All status should be </a:t>
            </a:r>
            <a:r>
              <a:rPr lang="en-US" sz="1800" b="1">
                <a:solidFill>
                  <a:schemeClr val="dk1"/>
                </a:solidFill>
                <a:latin typeface="Calibri"/>
                <a:ea typeface="Calibri"/>
                <a:cs typeface="Calibri"/>
                <a:sym typeface="Calibri"/>
              </a:rPr>
              <a:t>SUCCESS</a:t>
            </a:r>
            <a:r>
              <a:rPr lang="en-US" sz="1800">
                <a:solidFill>
                  <a:schemeClr val="dk1"/>
                </a:solidFill>
                <a:latin typeface="Calibri"/>
                <a:ea typeface="Calibri"/>
                <a:cs typeface="Calibri"/>
                <a:sym typeface="Calibri"/>
              </a:rPr>
              <a:t>.</a:t>
            </a:r>
            <a:endParaRPr/>
          </a:p>
        </p:txBody>
      </p:sp>
      <p:pic>
        <p:nvPicPr>
          <p:cNvPr id="381" name="Google Shape;381;p10" descr="Text&#10;&#10;Description automatically generated"/>
          <p:cNvPicPr preferRelativeResize="0"/>
          <p:nvPr/>
        </p:nvPicPr>
        <p:blipFill rotWithShape="1">
          <a:blip r:embed="rId3">
            <a:alphaModFix/>
          </a:blip>
          <a:srcRect/>
          <a:stretch/>
        </p:blipFill>
        <p:spPr>
          <a:xfrm>
            <a:off x="1402672" y="1243006"/>
            <a:ext cx="8956420" cy="4814076"/>
          </a:xfrm>
          <a:prstGeom prst="rect">
            <a:avLst/>
          </a:prstGeom>
          <a:noFill/>
          <a:ln>
            <a:noFill/>
          </a:ln>
        </p:spPr>
      </p:pic>
      <p:sp>
        <p:nvSpPr>
          <p:cNvPr id="382" name="Google Shape;382;p10"/>
          <p:cNvSpPr/>
          <p:nvPr/>
        </p:nvSpPr>
        <p:spPr>
          <a:xfrm>
            <a:off x="5628442" y="3000216"/>
            <a:ext cx="639193" cy="1261066"/>
          </a:xfrm>
          <a:prstGeom prst="rect">
            <a:avLst/>
          </a:prstGeom>
          <a:noFill/>
          <a:ln w="38100"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383" name="Google Shape;383;p10"/>
          <p:cNvPicPr preferRelativeResize="0"/>
          <p:nvPr/>
        </p:nvPicPr>
        <p:blipFill rotWithShape="1">
          <a:blip r:embed="rId4">
            <a:alphaModFix/>
          </a:blip>
          <a:srcRect/>
          <a:stretch/>
        </p:blipFill>
        <p:spPr>
          <a:xfrm>
            <a:off x="4909186" y="3970207"/>
            <a:ext cx="386540" cy="94878"/>
          </a:xfrm>
          <a:prstGeom prst="rect">
            <a:avLst/>
          </a:prstGeom>
          <a:noFill/>
          <a:ln>
            <a:noFill/>
          </a:ln>
        </p:spPr>
      </p:pic>
      <p:pic>
        <p:nvPicPr>
          <p:cNvPr id="384" name="Google Shape;384;p10"/>
          <p:cNvPicPr preferRelativeResize="0"/>
          <p:nvPr/>
        </p:nvPicPr>
        <p:blipFill rotWithShape="1">
          <a:blip r:embed="rId5">
            <a:alphaModFix/>
          </a:blip>
          <a:srcRect/>
          <a:stretch/>
        </p:blipFill>
        <p:spPr>
          <a:xfrm>
            <a:off x="5742945" y="3970207"/>
            <a:ext cx="352404" cy="9487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g10174ad86cf_0_151">
            <a:hlinkClick r:id="rId3" action="ppaction://hlinksldjump"/>
          </p:cNvPr>
          <p:cNvSpPr/>
          <p:nvPr/>
        </p:nvSpPr>
        <p:spPr>
          <a:xfrm>
            <a:off x="0" y="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baseline="-25000">
              <a:solidFill>
                <a:srgbClr val="000000"/>
              </a:solidFill>
              <a:latin typeface="Arial"/>
              <a:ea typeface="Arial"/>
              <a:cs typeface="Arial"/>
              <a:sym typeface="Arial"/>
            </a:endParaRPr>
          </a:p>
        </p:txBody>
      </p:sp>
      <p:sp>
        <p:nvSpPr>
          <p:cNvPr id="332" name="Google Shape;332;g10174ad86cf_0_151"/>
          <p:cNvSpPr txBox="1"/>
          <p:nvPr/>
        </p:nvSpPr>
        <p:spPr>
          <a:xfrm>
            <a:off x="387414" y="1077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sp>
        <p:nvSpPr>
          <p:cNvPr id="333" name="Google Shape;333;g10174ad86cf_0_151">
            <a:hlinkClick r:id="rId4" action="ppaction://hlinksldjump"/>
          </p:cNvPr>
          <p:cNvSpPr/>
          <p:nvPr/>
        </p:nvSpPr>
        <p:spPr>
          <a:xfrm>
            <a:off x="2520325" y="4846514"/>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334" name="Google Shape;334;g10174ad86cf_0_151">
            <a:hlinkClick r:id="rId5" action="ppaction://hlinksldjump"/>
          </p:cNvPr>
          <p:cNvSpPr/>
          <p:nvPr/>
        </p:nvSpPr>
        <p:spPr>
          <a:xfrm>
            <a:off x="6494950" y="4846514"/>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sp>
        <p:nvSpPr>
          <p:cNvPr id="335" name="Google Shape;335;g10174ad86cf_0_151"/>
          <p:cNvSpPr txBox="1"/>
          <p:nvPr/>
        </p:nvSpPr>
        <p:spPr>
          <a:xfrm>
            <a:off x="3665825" y="4324975"/>
            <a:ext cx="50922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172B4D"/>
                </a:solidFill>
                <a:highlight>
                  <a:srgbClr val="FFFFFF"/>
                </a:highlight>
                <a:latin typeface="Quicksand"/>
                <a:ea typeface="Quicksand"/>
                <a:cs typeface="Quicksand"/>
                <a:sym typeface="Quicksand"/>
              </a:rPr>
              <a:t>Is your error fixed? </a:t>
            </a:r>
            <a:endParaRPr sz="1800" b="0" i="0" u="none" strike="noStrike" cap="none">
              <a:solidFill>
                <a:srgbClr val="000000"/>
              </a:solidFill>
              <a:latin typeface="Quicksand"/>
              <a:ea typeface="Quicksand"/>
              <a:cs typeface="Quicksand"/>
              <a:sym typeface="Quicksand"/>
            </a:endParaRPr>
          </a:p>
        </p:txBody>
      </p:sp>
      <p:sp>
        <p:nvSpPr>
          <p:cNvPr id="336" name="Google Shape;336;g10174ad86cf_0_151"/>
          <p:cNvSpPr txBox="1"/>
          <p:nvPr/>
        </p:nvSpPr>
        <p:spPr>
          <a:xfrm>
            <a:off x="458100" y="797325"/>
            <a:ext cx="7722000" cy="7389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Check camera focusing as mentioned in support link document.</a:t>
            </a:r>
            <a:endParaRPr sz="1800" b="0" i="0" u="none" strike="noStrike" cap="none">
              <a:solidFill>
                <a:srgbClr val="172B4D"/>
              </a:solidFill>
              <a:highlight>
                <a:srgbClr val="FFFFFF"/>
              </a:highlight>
              <a:latin typeface="Quicksand"/>
              <a:ea typeface="Quicksand"/>
              <a:cs typeface="Quicksand"/>
              <a:sym typeface="Quicksand"/>
            </a:endParaRPr>
          </a:p>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Perform IPU diagnostics and check if the issue is resolved.</a:t>
            </a:r>
            <a:endParaRPr sz="1800" b="0" i="0" u="none" strike="noStrike" cap="none">
              <a:solidFill>
                <a:srgbClr val="172B4D"/>
              </a:solidFill>
              <a:highlight>
                <a:srgbClr val="FFFFFF"/>
              </a:highlight>
              <a:latin typeface="Quicksand"/>
              <a:ea typeface="Quicksand"/>
              <a:cs typeface="Quicksand"/>
              <a:sym typeface="Quicksand"/>
            </a:endParaRPr>
          </a:p>
        </p:txBody>
      </p:sp>
      <p:graphicFrame>
        <p:nvGraphicFramePr>
          <p:cNvPr id="337" name="Google Shape;337;g10174ad86cf_0_151"/>
          <p:cNvGraphicFramePr/>
          <p:nvPr/>
        </p:nvGraphicFramePr>
        <p:xfrm>
          <a:off x="8220375" y="2242450"/>
          <a:ext cx="3473075" cy="118866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6"/>
                        </a:rPr>
                        <a:t>Procedure To Camera Focusing</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338" name="Google Shape;338;g10174ad86cf_0_151"/>
          <p:cNvPicPr preferRelativeResize="0"/>
          <p:nvPr/>
        </p:nvPicPr>
        <p:blipFill rotWithShape="1">
          <a:blip r:embed="rId7">
            <a:alphaModFix/>
          </a:blip>
          <a:srcRect/>
          <a:stretch/>
        </p:blipFill>
        <p:spPr>
          <a:xfrm>
            <a:off x="972565" y="2075288"/>
            <a:ext cx="6693075" cy="1433425"/>
          </a:xfrm>
          <a:prstGeom prst="rect">
            <a:avLst/>
          </a:prstGeom>
          <a:noFill/>
          <a:ln>
            <a:noFill/>
          </a:ln>
        </p:spPr>
      </p:pic>
      <p:sp>
        <p:nvSpPr>
          <p:cNvPr id="339" name="Google Shape;339;g10174ad86cf_0_151"/>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340" name="Google Shape;340;g10174ad86cf_0_151"/>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
            <a:hlinkClick r:id="rId3" action="ppaction://hlinksldjump"/>
          </p:cNvPr>
          <p:cNvSpPr/>
          <p:nvPr/>
        </p:nvSpPr>
        <p:spPr>
          <a:xfrm>
            <a:off x="1" y="13400"/>
            <a:ext cx="12218699"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buSzPts val="1400"/>
            </a:pPr>
            <a:endParaRPr/>
          </a:p>
        </p:txBody>
      </p:sp>
      <p:sp>
        <p:nvSpPr>
          <p:cNvPr id="144" name="Google Shape;144;p1"/>
          <p:cNvSpPr txBox="1"/>
          <p:nvPr/>
        </p:nvSpPr>
        <p:spPr>
          <a:xfrm>
            <a:off x="119075" y="0"/>
            <a:ext cx="10461000" cy="801000"/>
          </a:xfrm>
          <a:prstGeom prst="rect">
            <a:avLst/>
          </a:prstGeom>
          <a:noFill/>
          <a:ln>
            <a:noFill/>
          </a:ln>
        </p:spPr>
        <p:txBody>
          <a:bodyPr spcFirstLastPara="1" wrap="square" lIns="91425" tIns="91425" rIns="91425" bIns="91425" anchor="t" anchorCtr="0">
            <a:noAutofit/>
          </a:bodyPr>
          <a:lstStyle/>
          <a:p>
            <a:pPr marL="457189" indent="-453379">
              <a:buClr>
                <a:srgbClr val="0F1A5C"/>
              </a:buClr>
              <a:buSzPts val="3540"/>
              <a:buFont typeface="Arial"/>
              <a:buChar char="❏"/>
            </a:pPr>
            <a:r>
              <a:rPr lang="en-IN" sz="3240" b="1">
                <a:solidFill>
                  <a:srgbClr val="0F1A5C"/>
                </a:solidFill>
                <a:latin typeface="Quicksand"/>
                <a:ea typeface="Quicksand"/>
                <a:cs typeface="Quicksand"/>
                <a:sym typeface="Quicksand"/>
              </a:rPr>
              <a:t>Ranger 3.0 Troubleshooter</a:t>
            </a:r>
            <a:endParaRPr sz="1840" b="1" i="1">
              <a:solidFill>
                <a:srgbClr val="0F1A5C"/>
              </a:solidFill>
            </a:endParaRPr>
          </a:p>
        </p:txBody>
      </p:sp>
      <p:sp>
        <p:nvSpPr>
          <p:cNvPr id="145" name="Google Shape;145;p1">
            <a:hlinkClick r:id="rId3" action="ppaction://hlinksldjump"/>
          </p:cNvPr>
          <p:cNvSpPr txBox="1"/>
          <p:nvPr/>
        </p:nvSpPr>
        <p:spPr>
          <a:xfrm>
            <a:off x="4053825" y="2653275"/>
            <a:ext cx="4304400" cy="531900"/>
          </a:xfrm>
          <a:prstGeom prst="rect">
            <a:avLst/>
          </a:prstGeom>
          <a:solidFill>
            <a:srgbClr val="DDDDDD"/>
          </a:solidFill>
          <a:ln w="28575" cap="flat" cmpd="sng">
            <a:solidFill>
              <a:srgbClr val="000000"/>
            </a:solidFill>
            <a:prstDash val="solid"/>
            <a:round/>
            <a:headEnd type="none" w="sm" len="sm"/>
            <a:tailEnd type="none" w="sm" len="sm"/>
          </a:ln>
        </p:spPr>
        <p:txBody>
          <a:bodyPr spcFirstLastPara="1" wrap="square" lIns="68575" tIns="34275" rIns="68575" bIns="34275" anchor="t" anchorCtr="0">
            <a:noAutofit/>
          </a:bodyPr>
          <a:lstStyle/>
          <a:p>
            <a:pPr>
              <a:buSzPts val="1400"/>
            </a:pPr>
            <a:r>
              <a:rPr lang="en-IN"/>
              <a:t>             </a:t>
            </a:r>
            <a:r>
              <a:rPr lang="en-IN" sz="2000" b="1">
                <a:latin typeface="Quicksand"/>
                <a:ea typeface="Quicksand"/>
                <a:cs typeface="Quicksand"/>
                <a:sym typeface="Quicksand"/>
              </a:rPr>
              <a:t> </a:t>
            </a:r>
            <a:r>
              <a:rPr lang="en-IN" sz="2700" b="1">
                <a:latin typeface="Quicksand"/>
                <a:ea typeface="Quicksand"/>
                <a:cs typeface="Quicksand"/>
                <a:sym typeface="Quicksand"/>
              </a:rPr>
              <a:t>Available Version</a:t>
            </a:r>
            <a:r>
              <a:rPr lang="en-IN" sz="2100" b="1">
                <a:latin typeface="Quicksand"/>
                <a:ea typeface="Quicksand"/>
                <a:cs typeface="Quicksand"/>
                <a:sym typeface="Quicksand"/>
              </a:rPr>
              <a:t> </a:t>
            </a:r>
            <a:endParaRPr sz="2100" b="1">
              <a:latin typeface="Quicksand"/>
              <a:ea typeface="Quicksand"/>
              <a:cs typeface="Quicksand"/>
              <a:sym typeface="Quicksand"/>
            </a:endParaRPr>
          </a:p>
        </p:txBody>
      </p:sp>
      <p:sp>
        <p:nvSpPr>
          <p:cNvPr id="146" name="Google Shape;146;p1"/>
          <p:cNvSpPr txBox="1"/>
          <p:nvPr/>
        </p:nvSpPr>
        <p:spPr>
          <a:xfrm>
            <a:off x="1981500" y="4203226"/>
            <a:ext cx="1831200" cy="531900"/>
          </a:xfrm>
          <a:prstGeom prst="rect">
            <a:avLst/>
          </a:prstGeom>
          <a:noFill/>
          <a:ln>
            <a:noFill/>
          </a:ln>
        </p:spPr>
        <p:txBody>
          <a:bodyPr spcFirstLastPara="1" wrap="square" lIns="91425" tIns="91425" rIns="91425" bIns="91425" anchor="t" anchorCtr="0">
            <a:noAutofit/>
          </a:bodyPr>
          <a:lstStyle/>
          <a:p>
            <a:pPr>
              <a:buSzPts val="2500"/>
            </a:pPr>
            <a:r>
              <a:rPr lang="en-IN" sz="2500" u="sng">
                <a:solidFill>
                  <a:srgbClr val="0563C1"/>
                </a:solidFill>
                <a:latin typeface="Quicksand Light"/>
                <a:ea typeface="Quicksand Light"/>
                <a:cs typeface="Quicksand Light"/>
                <a:sym typeface="Quicksand Light"/>
                <a:hlinkClick r:id="rId4" action="ppaction://hlinksldjump">
                  <a:extLst>
                    <a:ext uri="{A12FA001-AC4F-418D-AE19-62706E023703}">
                      <ahyp:hlinkClr xmlns:ahyp="http://schemas.microsoft.com/office/drawing/2018/hyperlinkcolor" val="tx"/>
                    </a:ext>
                  </a:extLst>
                </a:hlinkClick>
              </a:rPr>
              <a:t>Ver 1.0</a:t>
            </a:r>
            <a:endParaRPr sz="2500">
              <a:latin typeface="Quicksand Light"/>
              <a:ea typeface="Quicksand Light"/>
              <a:cs typeface="Quicksand Light"/>
              <a:sym typeface="Quicksand Light"/>
            </a:endParaRPr>
          </a:p>
        </p:txBody>
      </p:sp>
      <p:sp>
        <p:nvSpPr>
          <p:cNvPr id="147" name="Google Shape;147;p1">
            <a:hlinkClick r:id="rId4" action="ppaction://hlinksldjump"/>
          </p:cNvPr>
          <p:cNvSpPr/>
          <p:nvPr/>
        </p:nvSpPr>
        <p:spPr>
          <a:xfrm>
            <a:off x="1125151" y="4203226"/>
            <a:ext cx="535800" cy="5319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buSzPts val="1400"/>
            </a:pPr>
            <a:endParaRPr/>
          </a:p>
        </p:txBody>
      </p:sp>
      <p:sp>
        <p:nvSpPr>
          <p:cNvPr id="148" name="Google Shape;148;p1"/>
          <p:cNvSpPr txBox="1"/>
          <p:nvPr/>
        </p:nvSpPr>
        <p:spPr>
          <a:xfrm>
            <a:off x="1195675" y="1326625"/>
            <a:ext cx="10461000" cy="801000"/>
          </a:xfrm>
          <a:prstGeom prst="rect">
            <a:avLst/>
          </a:prstGeom>
          <a:noFill/>
          <a:ln>
            <a:noFill/>
          </a:ln>
        </p:spPr>
        <p:txBody>
          <a:bodyPr spcFirstLastPara="1" wrap="square" lIns="91425" tIns="91425" rIns="91425" bIns="91425" anchor="t" anchorCtr="0">
            <a:noAutofit/>
          </a:bodyPr>
          <a:lstStyle/>
          <a:p>
            <a:pPr marL="457189" indent="-415280">
              <a:buClr>
                <a:srgbClr val="0F1A5C"/>
              </a:buClr>
              <a:buSzPts val="2940"/>
              <a:buFont typeface="Quicksand Light"/>
              <a:buChar char="➢"/>
            </a:pPr>
            <a:r>
              <a:rPr lang="en-IN" sz="2940">
                <a:solidFill>
                  <a:srgbClr val="0F1A5C"/>
                </a:solidFill>
                <a:latin typeface="Quicksand Light"/>
                <a:ea typeface="Quicksand Light"/>
                <a:cs typeface="Quicksand Light"/>
                <a:sym typeface="Quicksand Light"/>
              </a:rPr>
              <a:t>Camera Related Errors</a:t>
            </a:r>
            <a:endParaRPr sz="1240" i="1">
              <a:solidFill>
                <a:srgbClr val="0F1A5C"/>
              </a:solidFill>
              <a:latin typeface="Quicksand Light"/>
              <a:ea typeface="Quicksand Light"/>
              <a:cs typeface="Quicksand Light"/>
              <a:sym typeface="Quicksand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
            <a:hlinkClick r:id="rId3" action="ppaction://hlinksldjump"/>
          </p:cNvPr>
          <p:cNvSpPr/>
          <p:nvPr/>
        </p:nvSpPr>
        <p:spPr>
          <a:xfrm>
            <a:off x="0" y="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baseline="-25000">
              <a:solidFill>
                <a:srgbClr val="000000"/>
              </a:solidFill>
              <a:latin typeface="Arial"/>
              <a:ea typeface="Arial"/>
              <a:cs typeface="Arial"/>
              <a:sym typeface="Arial"/>
            </a:endParaRPr>
          </a:p>
        </p:txBody>
      </p:sp>
      <p:sp>
        <p:nvSpPr>
          <p:cNvPr id="346" name="Google Shape;346;p3"/>
          <p:cNvSpPr txBox="1"/>
          <p:nvPr/>
        </p:nvSpPr>
        <p:spPr>
          <a:xfrm>
            <a:off x="387414" y="1077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sp>
        <p:nvSpPr>
          <p:cNvPr id="347" name="Google Shape;347;p3">
            <a:hlinkClick r:id="rId4" action="ppaction://hlinksldjump"/>
          </p:cNvPr>
          <p:cNvSpPr/>
          <p:nvPr/>
        </p:nvSpPr>
        <p:spPr>
          <a:xfrm>
            <a:off x="2520325" y="4846514"/>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348" name="Google Shape;348;p3">
            <a:hlinkClick r:id="rId5" action="ppaction://hlinksldjump"/>
          </p:cNvPr>
          <p:cNvSpPr/>
          <p:nvPr/>
        </p:nvSpPr>
        <p:spPr>
          <a:xfrm>
            <a:off x="6494950" y="4846514"/>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sp>
        <p:nvSpPr>
          <p:cNvPr id="349" name="Google Shape;349;p3"/>
          <p:cNvSpPr txBox="1"/>
          <p:nvPr/>
        </p:nvSpPr>
        <p:spPr>
          <a:xfrm>
            <a:off x="3665825" y="4324975"/>
            <a:ext cx="50922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172B4D"/>
                </a:solidFill>
                <a:highlight>
                  <a:srgbClr val="FFFFFF"/>
                </a:highlight>
                <a:latin typeface="Quicksand"/>
                <a:ea typeface="Quicksand"/>
                <a:cs typeface="Quicksand"/>
                <a:sym typeface="Quicksand"/>
              </a:rPr>
              <a:t>Is your error fixed? </a:t>
            </a:r>
            <a:endParaRPr sz="1800" b="0" i="0" u="none" strike="noStrike" cap="none">
              <a:solidFill>
                <a:srgbClr val="000000"/>
              </a:solidFill>
              <a:latin typeface="Quicksand"/>
              <a:ea typeface="Quicksand"/>
              <a:cs typeface="Quicksand"/>
              <a:sym typeface="Quicksand"/>
            </a:endParaRPr>
          </a:p>
        </p:txBody>
      </p:sp>
      <p:sp>
        <p:nvSpPr>
          <p:cNvPr id="350" name="Google Shape;350;p3"/>
          <p:cNvSpPr txBox="1"/>
          <p:nvPr/>
        </p:nvSpPr>
        <p:spPr>
          <a:xfrm>
            <a:off x="458100" y="797325"/>
            <a:ext cx="7722000" cy="7389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Replace the Dongle as mentioned in support link document.</a:t>
            </a:r>
            <a:endParaRPr sz="1800" b="0" i="0" u="none" strike="noStrike" cap="none">
              <a:solidFill>
                <a:srgbClr val="172B4D"/>
              </a:solidFill>
              <a:highlight>
                <a:srgbClr val="FFFFFF"/>
              </a:highlight>
              <a:latin typeface="Quicksand"/>
              <a:ea typeface="Quicksand"/>
              <a:cs typeface="Quicksand"/>
              <a:sym typeface="Quicksand"/>
            </a:endParaRPr>
          </a:p>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Again restart the Ranger and check if the issue is resolved.</a:t>
            </a:r>
            <a:endParaRPr sz="1800" b="0" i="0" u="none" strike="noStrike" cap="none">
              <a:solidFill>
                <a:srgbClr val="172B4D"/>
              </a:solidFill>
              <a:highlight>
                <a:srgbClr val="FFFFFF"/>
              </a:highlight>
              <a:latin typeface="Quicksand"/>
              <a:ea typeface="Quicksand"/>
              <a:cs typeface="Quicksand"/>
              <a:sym typeface="Quicksand"/>
            </a:endParaRPr>
          </a:p>
        </p:txBody>
      </p:sp>
      <p:graphicFrame>
        <p:nvGraphicFramePr>
          <p:cNvPr id="351" name="Google Shape;351;p3"/>
          <p:cNvGraphicFramePr/>
          <p:nvPr/>
        </p:nvGraphicFramePr>
        <p:xfrm>
          <a:off x="8220375" y="2242450"/>
          <a:ext cx="3473075" cy="118866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6"/>
                        </a:rPr>
                        <a:t>Procedure To Dongle Replacement</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352" name="Google Shape;352;p3"/>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353" name="Google Shape;353;p3"/>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pic>
        <p:nvPicPr>
          <p:cNvPr id="354" name="Google Shape;354;p3"/>
          <p:cNvPicPr preferRelativeResize="0"/>
          <p:nvPr/>
        </p:nvPicPr>
        <p:blipFill>
          <a:blip r:embed="rId7">
            <a:alphaModFix/>
          </a:blip>
          <a:stretch>
            <a:fillRect/>
          </a:stretch>
        </p:blipFill>
        <p:spPr>
          <a:xfrm>
            <a:off x="1811750" y="1625700"/>
            <a:ext cx="5168644" cy="269927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g10174ad86cf_0_113">
            <a:hlinkClick r:id="rId3" action="ppaction://hlinksldjump"/>
          </p:cNvPr>
          <p:cNvSpPr/>
          <p:nvPr/>
        </p:nvSpPr>
        <p:spPr>
          <a:xfrm>
            <a:off x="0" y="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baseline="-25000">
              <a:solidFill>
                <a:srgbClr val="000000"/>
              </a:solidFill>
              <a:latin typeface="Arial"/>
              <a:ea typeface="Arial"/>
              <a:cs typeface="Arial"/>
              <a:sym typeface="Arial"/>
            </a:endParaRPr>
          </a:p>
        </p:txBody>
      </p:sp>
      <p:sp>
        <p:nvSpPr>
          <p:cNvPr id="360" name="Google Shape;360;g10174ad86cf_0_113"/>
          <p:cNvSpPr txBox="1"/>
          <p:nvPr/>
        </p:nvSpPr>
        <p:spPr>
          <a:xfrm>
            <a:off x="387414" y="1077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graphicFrame>
        <p:nvGraphicFramePr>
          <p:cNvPr id="361" name="Google Shape;361;g10174ad86cf_0_113"/>
          <p:cNvGraphicFramePr/>
          <p:nvPr/>
        </p:nvGraphicFramePr>
        <p:xfrm>
          <a:off x="8220375" y="2242450"/>
          <a:ext cx="3473075" cy="146298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4"/>
                        </a:rPr>
                        <a:t>Procedure To Check Camera Power Harness to CAM Led PCBA</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362" name="Google Shape;362;g10174ad86cf_0_113"/>
          <p:cNvSpPr txBox="1"/>
          <p:nvPr/>
        </p:nvSpPr>
        <p:spPr>
          <a:xfrm>
            <a:off x="387425" y="821875"/>
            <a:ext cx="11649000" cy="12930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000000"/>
              </a:buClr>
              <a:buSzPts val="1800"/>
              <a:buFont typeface="Arial"/>
              <a:buChar char="➢"/>
            </a:pPr>
            <a:r>
              <a:rPr lang="en-IN" sz="1800" b="0" i="0" u="none" strike="noStrike" cap="none">
                <a:solidFill>
                  <a:srgbClr val="172B4D"/>
                </a:solidFill>
                <a:highlight>
                  <a:srgbClr val="FFFFFF"/>
                </a:highlight>
                <a:latin typeface="Quicksand"/>
                <a:ea typeface="Quicksand"/>
                <a:cs typeface="Quicksand"/>
                <a:sym typeface="Quicksand"/>
              </a:rPr>
              <a:t>Check camera power harness to camera led PCB </a:t>
            </a:r>
            <a:r>
              <a:rPr lang="en-IN" sz="1800" b="0" i="0" u="none" strike="noStrike" cap="none">
                <a:solidFill>
                  <a:srgbClr val="333333"/>
                </a:solidFill>
                <a:highlight>
                  <a:schemeClr val="lt1"/>
                </a:highlight>
                <a:latin typeface="Quicksand Light"/>
                <a:ea typeface="Quicksand Light"/>
                <a:cs typeface="Quicksand Light"/>
                <a:sym typeface="Quicksand Light"/>
              </a:rPr>
              <a:t>as mentioned in support link document </a:t>
            </a:r>
            <a:r>
              <a:rPr lang="en-IN" sz="1800" b="0" i="0" u="none" strike="noStrike" cap="none">
                <a:solidFill>
                  <a:srgbClr val="172B4D"/>
                </a:solidFill>
                <a:highlight>
                  <a:srgbClr val="FFFFFF"/>
                </a:highlight>
                <a:latin typeface="Quicksand"/>
                <a:ea typeface="Quicksand"/>
                <a:cs typeface="Quicksand"/>
                <a:sym typeface="Quicksand"/>
              </a:rPr>
              <a:t>.</a:t>
            </a:r>
            <a:endParaRPr sz="1800" b="0" i="0" u="none" strike="noStrike" cap="none">
              <a:solidFill>
                <a:srgbClr val="172B4D"/>
              </a:solidFill>
              <a:highlight>
                <a:srgbClr val="FFFFFF"/>
              </a:highlight>
              <a:latin typeface="Quicksand"/>
              <a:ea typeface="Quicksand"/>
              <a:cs typeface="Quicksand"/>
              <a:sym typeface="Quicksand"/>
            </a:endParaRPr>
          </a:p>
          <a:p>
            <a:pPr marL="457200" lvl="0" indent="-342900" algn="l" rtl="0">
              <a:spcBef>
                <a:spcPts val="0"/>
              </a:spcBef>
              <a:spcAft>
                <a:spcPts val="0"/>
              </a:spcAft>
              <a:buClr>
                <a:srgbClr val="172B4D"/>
              </a:buClr>
              <a:buSzPts val="1800"/>
              <a:buFont typeface="Quicksand"/>
              <a:buChar char="➢"/>
            </a:pPr>
            <a:r>
              <a:rPr lang="en-IN" sz="1800">
                <a:solidFill>
                  <a:srgbClr val="172B4D"/>
                </a:solidFill>
                <a:highlight>
                  <a:schemeClr val="lt1"/>
                </a:highlight>
                <a:latin typeface="Quicksand"/>
                <a:ea typeface="Quicksand"/>
                <a:cs typeface="Quicksand"/>
                <a:sym typeface="Quicksand"/>
              </a:rPr>
              <a:t>Again restart the Ranger and check if the issue is resolved.</a:t>
            </a:r>
            <a:endParaRPr sz="1800">
              <a:solidFill>
                <a:srgbClr val="172B4D"/>
              </a:solidFill>
              <a:highlight>
                <a:schemeClr val="lt1"/>
              </a:highlight>
              <a:latin typeface="Quicksand"/>
              <a:ea typeface="Quicksand"/>
              <a:cs typeface="Quicksand"/>
              <a:sym typeface="Quicksand"/>
            </a:endParaRPr>
          </a:p>
          <a:p>
            <a:pPr marL="457200" marR="0" lvl="0" indent="-342900" algn="l" rtl="0">
              <a:lnSpc>
                <a:spcPct val="100000"/>
              </a:lnSpc>
              <a:spcBef>
                <a:spcPts val="0"/>
              </a:spcBef>
              <a:spcAft>
                <a:spcPts val="0"/>
              </a:spcAft>
              <a:buClr>
                <a:srgbClr val="172B4D"/>
              </a:buClr>
              <a:buSzPts val="1800"/>
              <a:buFont typeface="Quicksand"/>
              <a:buChar char="➢"/>
            </a:pPr>
            <a:endParaRPr sz="1800">
              <a:solidFill>
                <a:srgbClr val="172B4D"/>
              </a:solidFill>
              <a:highlight>
                <a:srgbClr val="FFFFFF"/>
              </a:highlight>
              <a:latin typeface="Quicksand"/>
              <a:ea typeface="Quicksand"/>
              <a:cs typeface="Quicksand"/>
              <a:sym typeface="Quicksand"/>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172B4D"/>
              </a:solidFill>
              <a:highlight>
                <a:srgbClr val="FFFFFF"/>
              </a:highlight>
              <a:latin typeface="Quicksand"/>
              <a:ea typeface="Quicksand"/>
              <a:cs typeface="Quicksand"/>
              <a:sym typeface="Quicksand"/>
            </a:endParaRPr>
          </a:p>
        </p:txBody>
      </p:sp>
      <p:pic>
        <p:nvPicPr>
          <p:cNvPr id="363" name="Google Shape;363;g10174ad86cf_0_113"/>
          <p:cNvPicPr preferRelativeResize="0"/>
          <p:nvPr/>
        </p:nvPicPr>
        <p:blipFill rotWithShape="1">
          <a:blip r:embed="rId5">
            <a:alphaModFix/>
          </a:blip>
          <a:srcRect/>
          <a:stretch/>
        </p:blipFill>
        <p:spPr>
          <a:xfrm>
            <a:off x="1412725" y="1439500"/>
            <a:ext cx="5512399" cy="3054275"/>
          </a:xfrm>
          <a:prstGeom prst="rect">
            <a:avLst/>
          </a:prstGeom>
          <a:noFill/>
          <a:ln>
            <a:noFill/>
          </a:ln>
        </p:spPr>
      </p:pic>
      <p:sp>
        <p:nvSpPr>
          <p:cNvPr id="364" name="Google Shape;364;g10174ad86cf_0_113"/>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365" name="Google Shape;365;g10174ad86cf_0_113">
            <a:hlinkClick r:id="rId6" action="ppaction://hlinksldjump"/>
          </p:cNvPr>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sp>
        <p:nvSpPr>
          <p:cNvPr id="366" name="Google Shape;366;g10174ad86cf_0_113">
            <a:hlinkClick r:id="rId7" action="ppaction://hlinksldjump"/>
          </p:cNvPr>
          <p:cNvSpPr/>
          <p:nvPr/>
        </p:nvSpPr>
        <p:spPr>
          <a:xfrm>
            <a:off x="2520325" y="4846514"/>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367" name="Google Shape;367;g10174ad86cf_0_113">
            <a:hlinkClick r:id="rId8" action="ppaction://hlinksldjump"/>
          </p:cNvPr>
          <p:cNvSpPr/>
          <p:nvPr/>
        </p:nvSpPr>
        <p:spPr>
          <a:xfrm>
            <a:off x="6494950" y="4846514"/>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sp>
        <p:nvSpPr>
          <p:cNvPr id="368" name="Google Shape;368;g10174ad86cf_0_113"/>
          <p:cNvSpPr txBox="1"/>
          <p:nvPr/>
        </p:nvSpPr>
        <p:spPr>
          <a:xfrm>
            <a:off x="3665825" y="4493775"/>
            <a:ext cx="50922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172B4D"/>
                </a:solidFill>
                <a:highlight>
                  <a:srgbClr val="FFFFFF"/>
                </a:highlight>
                <a:latin typeface="Quicksand"/>
                <a:ea typeface="Quicksand"/>
                <a:cs typeface="Quicksand"/>
                <a:sym typeface="Quicksand"/>
              </a:rPr>
              <a:t>Is your error fixed? </a:t>
            </a:r>
            <a:endParaRPr sz="1800" b="0" i="0" u="none" strike="noStrike" cap="none">
              <a:solidFill>
                <a:srgbClr val="000000"/>
              </a:solidFill>
              <a:latin typeface="Quicksand"/>
              <a:ea typeface="Quicksand"/>
              <a:cs typeface="Quicksand"/>
              <a:sym typeface="Quicksan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g10174ad86cf_0_174">
            <a:hlinkClick r:id="rId3" action="ppaction://hlinksldjump"/>
          </p:cNvPr>
          <p:cNvSpPr/>
          <p:nvPr/>
        </p:nvSpPr>
        <p:spPr>
          <a:xfrm>
            <a:off x="0" y="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baseline="-25000">
              <a:solidFill>
                <a:srgbClr val="000000"/>
              </a:solidFill>
              <a:latin typeface="Arial"/>
              <a:ea typeface="Arial"/>
              <a:cs typeface="Arial"/>
              <a:sym typeface="Arial"/>
            </a:endParaRPr>
          </a:p>
        </p:txBody>
      </p:sp>
      <p:sp>
        <p:nvSpPr>
          <p:cNvPr id="374" name="Google Shape;374;g10174ad86cf_0_174"/>
          <p:cNvSpPr txBox="1"/>
          <p:nvPr/>
        </p:nvSpPr>
        <p:spPr>
          <a:xfrm>
            <a:off x="387414" y="1077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sp>
        <p:nvSpPr>
          <p:cNvPr id="375" name="Google Shape;375;g10174ad86cf_0_174"/>
          <p:cNvSpPr txBox="1"/>
          <p:nvPr/>
        </p:nvSpPr>
        <p:spPr>
          <a:xfrm>
            <a:off x="472000" y="714100"/>
            <a:ext cx="8636100" cy="7389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Check camera related harness as mentioned in support link document.</a:t>
            </a:r>
            <a:endParaRPr sz="1800" b="0" i="0" u="none" strike="noStrike" cap="none">
              <a:solidFill>
                <a:srgbClr val="172B4D"/>
              </a:solidFill>
              <a:highlight>
                <a:srgbClr val="FFFFFF"/>
              </a:highlight>
              <a:latin typeface="Quicksand"/>
              <a:ea typeface="Quicksand"/>
              <a:cs typeface="Quicksand"/>
              <a:sym typeface="Quicksand"/>
            </a:endParaRPr>
          </a:p>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Restart the bot and again check if the issue is resolved.</a:t>
            </a:r>
            <a:endParaRPr sz="1800" b="0" i="0" u="none" strike="noStrike" cap="none">
              <a:solidFill>
                <a:srgbClr val="172B4D"/>
              </a:solidFill>
              <a:highlight>
                <a:srgbClr val="FFFFFF"/>
              </a:highlight>
              <a:latin typeface="Quicksand"/>
              <a:ea typeface="Quicksand"/>
              <a:cs typeface="Quicksand"/>
              <a:sym typeface="Quicksand"/>
            </a:endParaRPr>
          </a:p>
        </p:txBody>
      </p:sp>
      <p:graphicFrame>
        <p:nvGraphicFramePr>
          <p:cNvPr id="376" name="Google Shape;376;g10174ad86cf_0_174"/>
          <p:cNvGraphicFramePr/>
          <p:nvPr/>
        </p:nvGraphicFramePr>
        <p:xfrm>
          <a:off x="8220375" y="2242450"/>
          <a:ext cx="3473075" cy="146298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4"/>
                        </a:rPr>
                        <a:t>Procedure To Check Camera Related Harness</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377" name="Google Shape;377;g10174ad86cf_0_174"/>
          <p:cNvPicPr preferRelativeResize="0"/>
          <p:nvPr/>
        </p:nvPicPr>
        <p:blipFill rotWithShape="1">
          <a:blip r:embed="rId5">
            <a:alphaModFix/>
          </a:blip>
          <a:srcRect/>
          <a:stretch/>
        </p:blipFill>
        <p:spPr>
          <a:xfrm>
            <a:off x="931500" y="1654963"/>
            <a:ext cx="6700438" cy="3311600"/>
          </a:xfrm>
          <a:prstGeom prst="rect">
            <a:avLst/>
          </a:prstGeom>
          <a:noFill/>
          <a:ln>
            <a:noFill/>
          </a:ln>
        </p:spPr>
      </p:pic>
      <p:sp>
        <p:nvSpPr>
          <p:cNvPr id="378" name="Google Shape;378;g10174ad86cf_0_174"/>
          <p:cNvSpPr txBox="1"/>
          <p:nvPr/>
        </p:nvSpPr>
        <p:spPr>
          <a:xfrm>
            <a:off x="3805700" y="5168525"/>
            <a:ext cx="50922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172B4D"/>
                </a:solidFill>
                <a:highlight>
                  <a:srgbClr val="FFFFFF"/>
                </a:highlight>
                <a:latin typeface="Quicksand"/>
                <a:ea typeface="Quicksand"/>
                <a:cs typeface="Quicksand"/>
                <a:sym typeface="Quicksand"/>
              </a:rPr>
              <a:t>Is your error fixed? </a:t>
            </a:r>
            <a:endParaRPr sz="1800" b="0" i="0" u="none" strike="noStrike" cap="none">
              <a:solidFill>
                <a:srgbClr val="000000"/>
              </a:solidFill>
              <a:latin typeface="Quicksand"/>
              <a:ea typeface="Quicksand"/>
              <a:cs typeface="Quicksand"/>
              <a:sym typeface="Quicksand"/>
            </a:endParaRPr>
          </a:p>
        </p:txBody>
      </p:sp>
      <p:sp>
        <p:nvSpPr>
          <p:cNvPr id="379" name="Google Shape;379;g10174ad86cf_0_174">
            <a:hlinkClick r:id="rId6" action="ppaction://hlinksldjump"/>
          </p:cNvPr>
          <p:cNvSpPr/>
          <p:nvPr/>
        </p:nvSpPr>
        <p:spPr>
          <a:xfrm>
            <a:off x="2776325" y="5591514"/>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380" name="Google Shape;380;g10174ad86cf_0_174">
            <a:hlinkClick r:id="rId7" action="ppaction://hlinksldjump"/>
          </p:cNvPr>
          <p:cNvSpPr/>
          <p:nvPr/>
        </p:nvSpPr>
        <p:spPr>
          <a:xfrm>
            <a:off x="6616200" y="5591514"/>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sp>
        <p:nvSpPr>
          <p:cNvPr id="381" name="Google Shape;381;g10174ad86cf_0_174"/>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382" name="Google Shape;382;g10174ad86cf_0_174"/>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g10174ad86cf_0_209">
            <a:hlinkClick r:id="rId3" action="ppaction://hlinksldjump"/>
          </p:cNvPr>
          <p:cNvSpPr/>
          <p:nvPr/>
        </p:nvSpPr>
        <p:spPr>
          <a:xfrm>
            <a:off x="0" y="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baseline="-25000">
              <a:solidFill>
                <a:srgbClr val="000000"/>
              </a:solidFill>
              <a:latin typeface="Arial"/>
              <a:ea typeface="Arial"/>
              <a:cs typeface="Arial"/>
              <a:sym typeface="Arial"/>
            </a:endParaRPr>
          </a:p>
        </p:txBody>
      </p:sp>
      <p:sp>
        <p:nvSpPr>
          <p:cNvPr id="388" name="Google Shape;388;g10174ad86cf_0_209"/>
          <p:cNvSpPr txBox="1"/>
          <p:nvPr/>
        </p:nvSpPr>
        <p:spPr>
          <a:xfrm>
            <a:off x="387414" y="1077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sp>
        <p:nvSpPr>
          <p:cNvPr id="389" name="Google Shape;389;g10174ad86cf_0_209">
            <a:hlinkClick r:id="rId4" action="ppaction://hlinksldjump"/>
          </p:cNvPr>
          <p:cNvSpPr/>
          <p:nvPr/>
        </p:nvSpPr>
        <p:spPr>
          <a:xfrm>
            <a:off x="2682000" y="5318064"/>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390" name="Google Shape;390;g10174ad86cf_0_209">
            <a:hlinkClick r:id="rId5" action="ppaction://hlinksldjump"/>
          </p:cNvPr>
          <p:cNvSpPr/>
          <p:nvPr/>
        </p:nvSpPr>
        <p:spPr>
          <a:xfrm>
            <a:off x="6508425" y="5318064"/>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graphicFrame>
        <p:nvGraphicFramePr>
          <p:cNvPr id="391" name="Google Shape;391;g10174ad86cf_0_209"/>
          <p:cNvGraphicFramePr/>
          <p:nvPr/>
        </p:nvGraphicFramePr>
        <p:xfrm>
          <a:off x="8220375" y="2242450"/>
          <a:ext cx="3473075" cy="118866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6"/>
                        </a:rPr>
                        <a:t>Procedure To Check Ethernet Wire Soldering</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392" name="Google Shape;392;g10174ad86cf_0_209"/>
          <p:cNvSpPr txBox="1"/>
          <p:nvPr/>
        </p:nvSpPr>
        <p:spPr>
          <a:xfrm>
            <a:off x="3355775" y="4856375"/>
            <a:ext cx="57123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172B4D"/>
                </a:solidFill>
                <a:highlight>
                  <a:srgbClr val="FFFFFF"/>
                </a:highlight>
                <a:latin typeface="Quicksand"/>
                <a:ea typeface="Quicksand"/>
                <a:cs typeface="Quicksand"/>
                <a:sym typeface="Quicksand"/>
              </a:rPr>
              <a:t>Is your error fixed?</a:t>
            </a:r>
            <a:endParaRPr sz="1400" b="0" i="0" u="none" strike="noStrike" cap="none">
              <a:solidFill>
                <a:srgbClr val="000000"/>
              </a:solidFill>
              <a:latin typeface="Arial"/>
              <a:ea typeface="Arial"/>
              <a:cs typeface="Arial"/>
              <a:sym typeface="Arial"/>
            </a:endParaRPr>
          </a:p>
        </p:txBody>
      </p:sp>
      <p:sp>
        <p:nvSpPr>
          <p:cNvPr id="393" name="Google Shape;393;g10174ad86cf_0_209"/>
          <p:cNvSpPr txBox="1"/>
          <p:nvPr/>
        </p:nvSpPr>
        <p:spPr>
          <a:xfrm>
            <a:off x="314100" y="679500"/>
            <a:ext cx="11590500" cy="11544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172B4D"/>
              </a:buClr>
              <a:buSzPts val="1400"/>
              <a:buFont typeface="Arial"/>
              <a:buChar char="➢"/>
            </a:pPr>
            <a:r>
              <a:rPr lang="en-IN" sz="1800" b="0" i="0" u="none" strike="noStrike" cap="none">
                <a:solidFill>
                  <a:srgbClr val="172B4D"/>
                </a:solidFill>
                <a:highlight>
                  <a:srgbClr val="FFFFFF"/>
                </a:highlight>
                <a:latin typeface="Quicksand"/>
                <a:ea typeface="Quicksand"/>
                <a:cs typeface="Quicksand"/>
                <a:sym typeface="Quicksand"/>
              </a:rPr>
              <a:t>Check for Ethernet wire soldering on camera PCB</a:t>
            </a:r>
            <a:r>
              <a:rPr lang="en-IN" sz="900" b="0" i="0" u="none" strike="noStrike" cap="none">
                <a:solidFill>
                  <a:srgbClr val="172B4D"/>
                </a:solidFill>
                <a:highlight>
                  <a:srgbClr val="FFFFFF"/>
                </a:highlight>
                <a:latin typeface="Arial"/>
                <a:ea typeface="Arial"/>
                <a:cs typeface="Arial"/>
                <a:sym typeface="Arial"/>
              </a:rPr>
              <a:t> </a:t>
            </a:r>
            <a:r>
              <a:rPr lang="en-IN" sz="1800" b="0" i="0" u="none" strike="noStrike" cap="none">
                <a:solidFill>
                  <a:srgbClr val="172B4D"/>
                </a:solidFill>
                <a:highlight>
                  <a:srgbClr val="FFFFFF"/>
                </a:highlight>
                <a:latin typeface="Quicksand"/>
                <a:ea typeface="Quicksand"/>
                <a:cs typeface="Quicksand"/>
                <a:sym typeface="Quicksand"/>
              </a:rPr>
              <a:t>as mentioned in support link document.</a:t>
            </a:r>
            <a:endParaRPr sz="1800" b="0" i="0" u="none" strike="noStrike" cap="none">
              <a:solidFill>
                <a:srgbClr val="172B4D"/>
              </a:solidFill>
              <a:highlight>
                <a:srgbClr val="FFFFFF"/>
              </a:highlight>
              <a:latin typeface="Quicksand"/>
              <a:ea typeface="Quicksand"/>
              <a:cs typeface="Quicksand"/>
              <a:sym typeface="Quicksand"/>
            </a:endParaRPr>
          </a:p>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If ethernet wire is not proper soldering, solder it again.</a:t>
            </a:r>
            <a:endParaRPr sz="1800" b="0" i="0" u="none" strike="noStrike" cap="none">
              <a:solidFill>
                <a:srgbClr val="172B4D"/>
              </a:solidFill>
              <a:highlight>
                <a:srgbClr val="FFFFFF"/>
              </a:highlight>
              <a:latin typeface="Quicksand"/>
              <a:ea typeface="Quicksand"/>
              <a:cs typeface="Quicksand"/>
              <a:sym typeface="Quicksand"/>
            </a:endParaRPr>
          </a:p>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Restart the Ranger and check if the issue is resolved.</a:t>
            </a:r>
            <a:endParaRPr sz="1800" b="0" i="0" u="none" strike="noStrike" cap="none">
              <a:solidFill>
                <a:srgbClr val="172B4D"/>
              </a:solidFill>
              <a:highlight>
                <a:srgbClr val="FFFFFF"/>
              </a:highlight>
              <a:latin typeface="Quicksand"/>
              <a:ea typeface="Quicksand"/>
              <a:cs typeface="Quicksand"/>
              <a:sym typeface="Quicksand"/>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172B4D"/>
              </a:solidFill>
              <a:highlight>
                <a:srgbClr val="FFFFFF"/>
              </a:highlight>
              <a:latin typeface="Arial"/>
              <a:ea typeface="Arial"/>
              <a:cs typeface="Arial"/>
              <a:sym typeface="Arial"/>
            </a:endParaRPr>
          </a:p>
        </p:txBody>
      </p:sp>
      <p:pic>
        <p:nvPicPr>
          <p:cNvPr id="394" name="Google Shape;394;g10174ad86cf_0_209"/>
          <p:cNvPicPr preferRelativeResize="0"/>
          <p:nvPr/>
        </p:nvPicPr>
        <p:blipFill rotWithShape="1">
          <a:blip r:embed="rId7">
            <a:alphaModFix/>
          </a:blip>
          <a:srcRect/>
          <a:stretch/>
        </p:blipFill>
        <p:spPr>
          <a:xfrm>
            <a:off x="3121675" y="2003688"/>
            <a:ext cx="3135675" cy="2850625"/>
          </a:xfrm>
          <a:prstGeom prst="rect">
            <a:avLst/>
          </a:prstGeom>
          <a:noFill/>
          <a:ln>
            <a:noFill/>
          </a:ln>
        </p:spPr>
      </p:pic>
      <p:sp>
        <p:nvSpPr>
          <p:cNvPr id="395" name="Google Shape;395;g10174ad86cf_0_209"/>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396" name="Google Shape;396;g10174ad86cf_0_209">
            <a:hlinkClick r:id="rId5" action="ppaction://hlinksldjump"/>
          </p:cNvPr>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g10174ad86cf_0_228">
            <a:hlinkClick r:id="rId3" action="ppaction://hlinksldjump"/>
          </p:cNvPr>
          <p:cNvSpPr/>
          <p:nvPr/>
        </p:nvSpPr>
        <p:spPr>
          <a:xfrm>
            <a:off x="0" y="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baseline="-25000">
              <a:solidFill>
                <a:srgbClr val="000000"/>
              </a:solidFill>
              <a:latin typeface="Arial"/>
              <a:ea typeface="Arial"/>
              <a:cs typeface="Arial"/>
              <a:sym typeface="Arial"/>
            </a:endParaRPr>
          </a:p>
        </p:txBody>
      </p:sp>
      <p:sp>
        <p:nvSpPr>
          <p:cNvPr id="402" name="Google Shape;402;g10174ad86cf_0_228"/>
          <p:cNvSpPr txBox="1"/>
          <p:nvPr/>
        </p:nvSpPr>
        <p:spPr>
          <a:xfrm>
            <a:off x="387414" y="1077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sp>
        <p:nvSpPr>
          <p:cNvPr id="403" name="Google Shape;403;g10174ad86cf_0_228">
            <a:hlinkClick r:id="" action="ppaction://hlinkshowjump?jump=lastslide"/>
          </p:cNvPr>
          <p:cNvSpPr/>
          <p:nvPr/>
        </p:nvSpPr>
        <p:spPr>
          <a:xfrm>
            <a:off x="2525375" y="5331539"/>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404" name="Google Shape;404;g10174ad86cf_0_228">
            <a:hlinkClick r:id="rId4" action="ppaction://hlinksldjump"/>
          </p:cNvPr>
          <p:cNvSpPr/>
          <p:nvPr/>
        </p:nvSpPr>
        <p:spPr>
          <a:xfrm>
            <a:off x="6535375" y="5331539"/>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graphicFrame>
        <p:nvGraphicFramePr>
          <p:cNvPr id="405" name="Google Shape;405;g10174ad86cf_0_228"/>
          <p:cNvGraphicFramePr/>
          <p:nvPr/>
        </p:nvGraphicFramePr>
        <p:xfrm>
          <a:off x="8220375" y="2242450"/>
          <a:ext cx="3473075" cy="146298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5"/>
                        </a:rPr>
                        <a:t>Procedure To Check 12V Supply Harness of Camera</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406" name="Google Shape;406;g10174ad86cf_0_228"/>
          <p:cNvSpPr txBox="1"/>
          <p:nvPr/>
        </p:nvSpPr>
        <p:spPr>
          <a:xfrm>
            <a:off x="387425" y="860525"/>
            <a:ext cx="11649000" cy="8772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Check if 12V supply harness of Camera is loose as mentioned in support link document.</a:t>
            </a:r>
            <a:endParaRPr sz="1800" b="0" i="0" u="none" strike="noStrike" cap="none">
              <a:solidFill>
                <a:srgbClr val="172B4D"/>
              </a:solidFill>
              <a:highlight>
                <a:srgbClr val="FFFFFF"/>
              </a:highlight>
              <a:latin typeface="Quicksand"/>
              <a:ea typeface="Quicksand"/>
              <a:cs typeface="Quicksand"/>
              <a:sym typeface="Quicksand"/>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172B4D"/>
              </a:solidFill>
              <a:highlight>
                <a:srgbClr val="FFFFFF"/>
              </a:highlight>
              <a:latin typeface="Arial"/>
              <a:ea typeface="Arial"/>
              <a:cs typeface="Arial"/>
              <a:sym typeface="Arial"/>
            </a:endParaRPr>
          </a:p>
          <a:p>
            <a:pPr marL="45720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172B4D"/>
              </a:solidFill>
              <a:highlight>
                <a:srgbClr val="FFFFFF"/>
              </a:highlight>
              <a:latin typeface="Quicksand"/>
              <a:ea typeface="Quicksand"/>
              <a:cs typeface="Quicksand"/>
              <a:sym typeface="Quicksand"/>
            </a:endParaRPr>
          </a:p>
        </p:txBody>
      </p:sp>
      <p:pic>
        <p:nvPicPr>
          <p:cNvPr id="407" name="Google Shape;407;g10174ad86cf_0_228"/>
          <p:cNvPicPr preferRelativeResize="0"/>
          <p:nvPr/>
        </p:nvPicPr>
        <p:blipFill rotWithShape="1">
          <a:blip r:embed="rId6">
            <a:alphaModFix/>
          </a:blip>
          <a:srcRect/>
          <a:stretch/>
        </p:blipFill>
        <p:spPr>
          <a:xfrm>
            <a:off x="3239854" y="1978379"/>
            <a:ext cx="3160450" cy="2906600"/>
          </a:xfrm>
          <a:prstGeom prst="rect">
            <a:avLst/>
          </a:prstGeom>
          <a:noFill/>
          <a:ln>
            <a:noFill/>
          </a:ln>
        </p:spPr>
      </p:pic>
      <p:sp>
        <p:nvSpPr>
          <p:cNvPr id="408" name="Google Shape;408;g10174ad86cf_0_228"/>
          <p:cNvSpPr txBox="1"/>
          <p:nvPr/>
        </p:nvSpPr>
        <p:spPr>
          <a:xfrm>
            <a:off x="387425" y="1276025"/>
            <a:ext cx="11277300" cy="4617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chemeClr val="lt1"/>
                </a:highlight>
                <a:latin typeface="Quicksand"/>
                <a:ea typeface="Quicksand"/>
                <a:cs typeface="Quicksand"/>
                <a:sym typeface="Quicksand"/>
              </a:rPr>
              <a:t>Restart the Ranger and check if the issue is resolved.</a:t>
            </a:r>
            <a:endParaRPr sz="1800" b="0" i="0" u="none" strike="noStrike" cap="none">
              <a:solidFill>
                <a:srgbClr val="172B4D"/>
              </a:solidFill>
              <a:highlight>
                <a:schemeClr val="lt1"/>
              </a:highlight>
              <a:latin typeface="Quicksand"/>
              <a:ea typeface="Quicksand"/>
              <a:cs typeface="Quicksand"/>
              <a:sym typeface="Quicksand"/>
            </a:endParaRPr>
          </a:p>
        </p:txBody>
      </p:sp>
      <p:sp>
        <p:nvSpPr>
          <p:cNvPr id="409" name="Google Shape;409;g10174ad86cf_0_228"/>
          <p:cNvSpPr txBox="1"/>
          <p:nvPr/>
        </p:nvSpPr>
        <p:spPr>
          <a:xfrm>
            <a:off x="3625225" y="4950700"/>
            <a:ext cx="57123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172B4D"/>
                </a:solidFill>
                <a:highlight>
                  <a:srgbClr val="FFFFFF"/>
                </a:highlight>
                <a:latin typeface="Quicksand"/>
                <a:ea typeface="Quicksand"/>
                <a:cs typeface="Quicksand"/>
                <a:sym typeface="Quicksand"/>
              </a:rPr>
              <a:t>Is your error fixed?</a:t>
            </a:r>
            <a:endParaRPr sz="1400" b="0" i="0" u="none" strike="noStrike" cap="none">
              <a:solidFill>
                <a:srgbClr val="000000"/>
              </a:solidFill>
              <a:latin typeface="Arial"/>
              <a:ea typeface="Arial"/>
              <a:cs typeface="Arial"/>
              <a:sym typeface="Arial"/>
            </a:endParaRPr>
          </a:p>
        </p:txBody>
      </p:sp>
      <p:sp>
        <p:nvSpPr>
          <p:cNvPr id="410" name="Google Shape;410;g10174ad86cf_0_228">
            <a:hlinkClick r:id="rId7" action="ppaction://hlinksldjump"/>
          </p:cNvPr>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411" name="Google Shape;411;g10174ad86cf_0_228"/>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g10174ad86cf_0_241">
            <a:hlinkClick r:id="rId3" action="ppaction://hlinksldjump"/>
          </p:cNvPr>
          <p:cNvSpPr/>
          <p:nvPr/>
        </p:nvSpPr>
        <p:spPr>
          <a:xfrm>
            <a:off x="0" y="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baseline="-25000">
              <a:solidFill>
                <a:srgbClr val="000000"/>
              </a:solidFill>
              <a:latin typeface="Arial"/>
              <a:ea typeface="Arial"/>
              <a:cs typeface="Arial"/>
              <a:sym typeface="Arial"/>
            </a:endParaRPr>
          </a:p>
        </p:txBody>
      </p:sp>
      <p:sp>
        <p:nvSpPr>
          <p:cNvPr id="417" name="Google Shape;417;g10174ad86cf_0_241"/>
          <p:cNvSpPr txBox="1"/>
          <p:nvPr/>
        </p:nvSpPr>
        <p:spPr>
          <a:xfrm>
            <a:off x="387414" y="1077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graphicFrame>
        <p:nvGraphicFramePr>
          <p:cNvPr id="418" name="Google Shape;418;g10174ad86cf_0_241"/>
          <p:cNvGraphicFramePr/>
          <p:nvPr/>
        </p:nvGraphicFramePr>
        <p:xfrm>
          <a:off x="8220375" y="2242450"/>
          <a:ext cx="3473075" cy="118866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4"/>
                        </a:rPr>
                        <a:t>Procedure To Replace Camera Assembly</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419" name="Google Shape;419;g10174ad86cf_0_241"/>
          <p:cNvSpPr txBox="1"/>
          <p:nvPr/>
        </p:nvSpPr>
        <p:spPr>
          <a:xfrm>
            <a:off x="387425" y="881625"/>
            <a:ext cx="11469300" cy="1015632"/>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Replace camera unit if CAM_FREEZE issue persist as mentioned in support link document.</a:t>
            </a:r>
            <a:endParaRPr/>
          </a:p>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Restart the Ranger and check if the issue is resolved.</a:t>
            </a:r>
            <a:endParaRPr sz="1800" b="0" i="0" u="none" strike="noStrike" cap="none">
              <a:solidFill>
                <a:schemeClr val="dk1"/>
              </a:solidFill>
              <a:latin typeface="Quicksand"/>
              <a:ea typeface="Quicksand"/>
              <a:cs typeface="Quicksand"/>
              <a:sym typeface="Quicksand"/>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172B4D"/>
              </a:solidFill>
              <a:highlight>
                <a:srgbClr val="FFFFFF"/>
              </a:highlight>
              <a:latin typeface="Quicksand"/>
              <a:ea typeface="Quicksand"/>
              <a:cs typeface="Quicksand"/>
              <a:sym typeface="Quicksand"/>
            </a:endParaRPr>
          </a:p>
        </p:txBody>
      </p:sp>
      <p:sp>
        <p:nvSpPr>
          <p:cNvPr id="420" name="Google Shape;420;g10174ad86cf_0_241"/>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421" name="Google Shape;421;g10174ad86cf_0_241"/>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sp>
        <p:nvSpPr>
          <p:cNvPr id="422" name="Google Shape;422;g10174ad86cf_0_241">
            <a:hlinkClick r:id="" action="ppaction://hlinkshowjump?jump=lastslide"/>
          </p:cNvPr>
          <p:cNvSpPr/>
          <p:nvPr/>
        </p:nvSpPr>
        <p:spPr>
          <a:xfrm>
            <a:off x="2413675" y="4348614"/>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423" name="Google Shape;423;g10174ad86cf_0_241">
            <a:hlinkClick r:id="rId5" action="ppaction://hlinksldjump"/>
          </p:cNvPr>
          <p:cNvSpPr/>
          <p:nvPr/>
        </p:nvSpPr>
        <p:spPr>
          <a:xfrm>
            <a:off x="6423675" y="4348614"/>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sp>
        <p:nvSpPr>
          <p:cNvPr id="424" name="Google Shape;424;g10174ad86cf_0_241"/>
          <p:cNvSpPr txBox="1"/>
          <p:nvPr/>
        </p:nvSpPr>
        <p:spPr>
          <a:xfrm>
            <a:off x="3513525" y="3967775"/>
            <a:ext cx="57123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172B4D"/>
                </a:solidFill>
                <a:highlight>
                  <a:srgbClr val="FFFFFF"/>
                </a:highlight>
                <a:latin typeface="Quicksand"/>
                <a:ea typeface="Quicksand"/>
                <a:cs typeface="Quicksand"/>
                <a:sym typeface="Quicksand"/>
              </a:rPr>
              <a:t>Is your error fixed?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4">
            <a:hlinkClick r:id="rId3" action="ppaction://hlinksldjump"/>
          </p:cNvPr>
          <p:cNvSpPr/>
          <p:nvPr/>
        </p:nvSpPr>
        <p:spPr>
          <a:xfrm>
            <a:off x="0" y="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baseline="-25000">
              <a:solidFill>
                <a:srgbClr val="000000"/>
              </a:solidFill>
              <a:latin typeface="Arial"/>
              <a:ea typeface="Arial"/>
              <a:cs typeface="Arial"/>
              <a:sym typeface="Arial"/>
            </a:endParaRPr>
          </a:p>
        </p:txBody>
      </p:sp>
      <p:sp>
        <p:nvSpPr>
          <p:cNvPr id="430" name="Google Shape;430;p4"/>
          <p:cNvSpPr txBox="1"/>
          <p:nvPr/>
        </p:nvSpPr>
        <p:spPr>
          <a:xfrm>
            <a:off x="387414" y="1077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graphicFrame>
        <p:nvGraphicFramePr>
          <p:cNvPr id="431" name="Google Shape;431;p4"/>
          <p:cNvGraphicFramePr/>
          <p:nvPr/>
        </p:nvGraphicFramePr>
        <p:xfrm>
          <a:off x="8220375" y="2242450"/>
          <a:ext cx="3473075" cy="118866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4"/>
                        </a:rPr>
                        <a:t>Procedure To Replace IMB Assembly</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432" name="Google Shape;432;p4"/>
          <p:cNvSpPr txBox="1"/>
          <p:nvPr/>
        </p:nvSpPr>
        <p:spPr>
          <a:xfrm>
            <a:off x="387425" y="881625"/>
            <a:ext cx="11469300" cy="1015632"/>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Replace IMB assembly as mentioned in support link document.</a:t>
            </a:r>
            <a:endParaRPr/>
          </a:p>
          <a:p>
            <a:pPr marL="457200" marR="0" lvl="0" indent="-342900" algn="l" rtl="0">
              <a:lnSpc>
                <a:spcPct val="100000"/>
              </a:lnSpc>
              <a:spcBef>
                <a:spcPts val="0"/>
              </a:spcBef>
              <a:spcAft>
                <a:spcPts val="0"/>
              </a:spcAft>
              <a:buClr>
                <a:srgbClr val="172B4D"/>
              </a:buClr>
              <a:buSzPts val="1800"/>
              <a:buFont typeface="Quicksand"/>
              <a:buChar char="➢"/>
            </a:pPr>
            <a:r>
              <a:rPr lang="en-IN" sz="1800" b="0" i="0" u="none" strike="noStrike" cap="none">
                <a:solidFill>
                  <a:srgbClr val="172B4D"/>
                </a:solidFill>
                <a:highlight>
                  <a:srgbClr val="FFFFFF"/>
                </a:highlight>
                <a:latin typeface="Quicksand"/>
                <a:ea typeface="Quicksand"/>
                <a:cs typeface="Quicksand"/>
                <a:sym typeface="Quicksand"/>
              </a:rPr>
              <a:t>Restart the Ranger and check if the issue is resolved.</a:t>
            </a:r>
            <a:endParaRPr sz="1800" b="0" i="0" u="none" strike="noStrike" cap="none">
              <a:solidFill>
                <a:schemeClr val="dk1"/>
              </a:solidFill>
              <a:latin typeface="Quicksand"/>
              <a:ea typeface="Quicksand"/>
              <a:cs typeface="Quicksand"/>
              <a:sym typeface="Quicksand"/>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172B4D"/>
              </a:solidFill>
              <a:highlight>
                <a:srgbClr val="FFFFFF"/>
              </a:highlight>
              <a:latin typeface="Quicksand"/>
              <a:ea typeface="Quicksand"/>
              <a:cs typeface="Quicksand"/>
              <a:sym typeface="Quicksand"/>
            </a:endParaRPr>
          </a:p>
        </p:txBody>
      </p:sp>
      <p:sp>
        <p:nvSpPr>
          <p:cNvPr id="433" name="Google Shape;433;p4"/>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434" name="Google Shape;434;p4"/>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pic>
        <p:nvPicPr>
          <p:cNvPr id="435" name="Google Shape;435;p4"/>
          <p:cNvPicPr preferRelativeResize="0"/>
          <p:nvPr/>
        </p:nvPicPr>
        <p:blipFill>
          <a:blip r:embed="rId5">
            <a:alphaModFix/>
          </a:blip>
          <a:stretch>
            <a:fillRect/>
          </a:stretch>
        </p:blipFill>
        <p:spPr>
          <a:xfrm>
            <a:off x="2716169" y="1636969"/>
            <a:ext cx="3538800" cy="2788000"/>
          </a:xfrm>
          <a:prstGeom prst="rect">
            <a:avLst/>
          </a:prstGeom>
          <a:noFill/>
          <a:ln>
            <a:noFill/>
          </a:ln>
        </p:spPr>
      </p:pic>
      <p:sp>
        <p:nvSpPr>
          <p:cNvPr id="436" name="Google Shape;436;p4">
            <a:hlinkClick r:id="" action="ppaction://hlinkshowjump?jump=lastslide"/>
          </p:cNvPr>
          <p:cNvSpPr/>
          <p:nvPr/>
        </p:nvSpPr>
        <p:spPr>
          <a:xfrm>
            <a:off x="2570050" y="5032414"/>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437" name="Google Shape;437;p4">
            <a:hlinkClick r:id="rId6" action="ppaction://hlinksldjump"/>
          </p:cNvPr>
          <p:cNvSpPr/>
          <p:nvPr/>
        </p:nvSpPr>
        <p:spPr>
          <a:xfrm>
            <a:off x="5920975" y="5090514"/>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sp>
        <p:nvSpPr>
          <p:cNvPr id="438" name="Google Shape;438;p4"/>
          <p:cNvSpPr txBox="1"/>
          <p:nvPr/>
        </p:nvSpPr>
        <p:spPr>
          <a:xfrm>
            <a:off x="3480025" y="4704975"/>
            <a:ext cx="57123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rgbClr val="172B4D"/>
                </a:solidFill>
                <a:highlight>
                  <a:srgbClr val="FFFFFF"/>
                </a:highlight>
                <a:latin typeface="Quicksand"/>
                <a:ea typeface="Quicksand"/>
                <a:cs typeface="Quicksand"/>
                <a:sym typeface="Quicksand"/>
              </a:rPr>
              <a:t>Is your error fixed?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9"/>
          <p:cNvSpPr/>
          <p:nvPr/>
        </p:nvSpPr>
        <p:spPr>
          <a:xfrm>
            <a:off x="0" y="13400"/>
            <a:ext cx="12218699"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49"/>
          <p:cNvSpPr txBox="1"/>
          <p:nvPr/>
        </p:nvSpPr>
        <p:spPr>
          <a:xfrm>
            <a:off x="235014" y="1839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sp>
        <p:nvSpPr>
          <p:cNvPr id="446" name="Google Shape;446;p49">
            <a:hlinkClick r:id="rId3" action="ppaction://hlinksldjump"/>
          </p:cNvPr>
          <p:cNvSpPr/>
          <p:nvPr/>
        </p:nvSpPr>
        <p:spPr>
          <a:xfrm>
            <a:off x="4997550" y="3975190"/>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Done</a:t>
            </a:r>
            <a:endParaRPr sz="1400" b="0" i="0" u="none" strike="noStrike" cap="none">
              <a:solidFill>
                <a:srgbClr val="000000"/>
              </a:solidFill>
              <a:latin typeface="Quicksand Light"/>
              <a:ea typeface="Quicksand Light"/>
              <a:cs typeface="Quicksand Light"/>
              <a:sym typeface="Quicksand Light"/>
            </a:endParaRPr>
          </a:p>
        </p:txBody>
      </p:sp>
      <p:sp>
        <p:nvSpPr>
          <p:cNvPr id="447" name="Google Shape;447;p49"/>
          <p:cNvSpPr txBox="1"/>
          <p:nvPr/>
        </p:nvSpPr>
        <p:spPr>
          <a:xfrm>
            <a:off x="363775" y="2222700"/>
            <a:ext cx="11828100" cy="42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IN" sz="2400">
                <a:solidFill>
                  <a:srgbClr val="333333"/>
                </a:solidFill>
                <a:highlight>
                  <a:srgbClr val="FFFFFF"/>
                </a:highlight>
              </a:rPr>
              <a:t>If we do not get any camera freeze related issue in nav log, it means this is not camera related issue.  </a:t>
            </a:r>
            <a:endParaRPr sz="2400">
              <a:solidFill>
                <a:srgbClr val="333333"/>
              </a:solidFill>
              <a:highlight>
                <a:srgbClr val="FFFFFF"/>
              </a:highlight>
            </a:endParaRPr>
          </a:p>
          <a:p>
            <a:pPr marL="0" marR="0" lvl="0" indent="0" algn="l" rtl="0">
              <a:lnSpc>
                <a:spcPct val="100000"/>
              </a:lnSpc>
              <a:spcBef>
                <a:spcPts val="0"/>
              </a:spcBef>
              <a:spcAft>
                <a:spcPts val="0"/>
              </a:spcAft>
              <a:buClr>
                <a:schemeClr val="dk1"/>
              </a:buClr>
              <a:buSzPts val="2400"/>
              <a:buFont typeface="Arial"/>
              <a:buNone/>
            </a:pPr>
            <a:endParaRPr sz="2400">
              <a:latin typeface="Quicksand Light"/>
              <a:ea typeface="Quicksand Light"/>
              <a:cs typeface="Quicksand Light"/>
              <a:sym typeface="Quicksand Light"/>
            </a:endParaRPr>
          </a:p>
        </p:txBody>
      </p:sp>
      <p:sp>
        <p:nvSpPr>
          <p:cNvPr id="448" name="Google Shape;448;p49"/>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449" name="Google Shape;449;p49">
            <a:hlinkClick r:id="rId3" action="ppaction://hlinksldjump"/>
          </p:cNvPr>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g1355b89de43_1_1"/>
          <p:cNvSpPr/>
          <p:nvPr/>
        </p:nvSpPr>
        <p:spPr>
          <a:xfrm>
            <a:off x="0" y="1340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g1355b89de43_1_1"/>
          <p:cNvSpPr txBox="1"/>
          <p:nvPr/>
        </p:nvSpPr>
        <p:spPr>
          <a:xfrm>
            <a:off x="235014" y="18398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sp>
        <p:nvSpPr>
          <p:cNvPr id="457" name="Google Shape;457;g1355b89de43_1_1">
            <a:hlinkClick r:id="rId3" action="ppaction://hlinksldjump"/>
          </p:cNvPr>
          <p:cNvSpPr/>
          <p:nvPr/>
        </p:nvSpPr>
        <p:spPr>
          <a:xfrm>
            <a:off x="4997550" y="3975190"/>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Done</a:t>
            </a:r>
            <a:endParaRPr sz="1400" b="0" i="0" u="none" strike="noStrike" cap="none">
              <a:solidFill>
                <a:srgbClr val="000000"/>
              </a:solidFill>
              <a:latin typeface="Quicksand Light"/>
              <a:ea typeface="Quicksand Light"/>
              <a:cs typeface="Quicksand Light"/>
              <a:sym typeface="Quicksand Light"/>
            </a:endParaRPr>
          </a:p>
        </p:txBody>
      </p:sp>
      <p:sp>
        <p:nvSpPr>
          <p:cNvPr id="458" name="Google Shape;458;g1355b89de43_1_1"/>
          <p:cNvSpPr txBox="1"/>
          <p:nvPr/>
        </p:nvSpPr>
        <p:spPr>
          <a:xfrm>
            <a:off x="363775" y="2222700"/>
            <a:ext cx="11828100" cy="42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400"/>
              <a:buFont typeface="Arial"/>
              <a:buNone/>
            </a:pPr>
            <a:r>
              <a:rPr lang="en-IN" sz="2400" b="0" i="0" u="none" strike="noStrike" cap="none">
                <a:solidFill>
                  <a:srgbClr val="333333"/>
                </a:solidFill>
                <a:highlight>
                  <a:schemeClr val="lt1"/>
                </a:highlight>
                <a:latin typeface="Quicksand Light"/>
                <a:ea typeface="Quicksand Light"/>
                <a:cs typeface="Quicksand Light"/>
                <a:sym typeface="Quicksand Light"/>
              </a:rPr>
              <a:t>If previous steps could not resolve the issue, create a site support ticket for resolution of error.</a:t>
            </a:r>
            <a:endParaRPr sz="2400" b="0" i="0" u="none" strike="noStrike" cap="none">
              <a:solidFill>
                <a:srgbClr val="000000"/>
              </a:solidFill>
              <a:latin typeface="Quicksand Light"/>
              <a:ea typeface="Quicksand Light"/>
              <a:cs typeface="Quicksand Light"/>
              <a:sym typeface="Quicksand Light"/>
            </a:endParaRPr>
          </a:p>
        </p:txBody>
      </p:sp>
      <p:sp>
        <p:nvSpPr>
          <p:cNvPr id="459" name="Google Shape;459;g1355b89de43_1_1"/>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460" name="Google Shape;460;g1355b89de43_1_1">
            <a:hlinkClick r:id="rId3" action="ppaction://hlinksldjump"/>
          </p:cNvPr>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g9815e80f40_1_148">
            <a:hlinkClick r:id="rId3" action="ppaction://hlinksldjump"/>
          </p:cNvPr>
          <p:cNvSpPr/>
          <p:nvPr/>
        </p:nvSpPr>
        <p:spPr>
          <a:xfrm>
            <a:off x="100" y="-13400"/>
            <a:ext cx="12192000" cy="6858000"/>
          </a:xfrm>
          <a:prstGeom prst="rect">
            <a:avLst/>
          </a:prstGeom>
          <a:solidFill>
            <a:srgbClr val="00FF2A">
              <a:alpha val="5568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p:txBody>
      </p:sp>
      <p:sp>
        <p:nvSpPr>
          <p:cNvPr id="467" name="Google Shape;467;g9815e80f40_1_148"/>
          <p:cNvSpPr txBox="1"/>
          <p:nvPr/>
        </p:nvSpPr>
        <p:spPr>
          <a:xfrm>
            <a:off x="271489" y="197336"/>
            <a:ext cx="11649000" cy="512100"/>
          </a:xfrm>
          <a:prstGeom prst="rect">
            <a:avLst/>
          </a:prstGeom>
          <a:noFill/>
          <a:ln>
            <a:noFill/>
          </a:ln>
        </p:spPr>
        <p:txBody>
          <a:bodyPr spcFirstLastPara="1" wrap="square" lIns="91425" tIns="45700" rIns="91425" bIns="45700" anchor="ctr" anchorCtr="0">
            <a:noAutofit/>
          </a:bodyPr>
          <a:lstStyle/>
          <a:p>
            <a:pPr marL="457200" marR="0" lvl="0" indent="-457200" algn="l" rtl="0">
              <a:lnSpc>
                <a:spcPct val="100000"/>
              </a:lnSpc>
              <a:spcBef>
                <a:spcPts val="0"/>
              </a:spcBef>
              <a:spcAft>
                <a:spcPts val="0"/>
              </a:spcAft>
              <a:buClr>
                <a:srgbClr val="0F1A5C"/>
              </a:buClr>
              <a:buSzPts val="3740"/>
              <a:buFont typeface="Arial"/>
              <a:buChar char="❏"/>
            </a:pPr>
            <a:r>
              <a:rPr lang="en-IN" sz="3240" b="1" i="0" u="none" strike="noStrike" cap="none">
                <a:solidFill>
                  <a:srgbClr val="0F1A5C"/>
                </a:solidFill>
                <a:latin typeface="Quicksand"/>
                <a:ea typeface="Quicksand"/>
                <a:cs typeface="Quicksand"/>
                <a:sym typeface="Quicksand"/>
              </a:rPr>
              <a:t>Ranger 3.0 Troubleshooter</a:t>
            </a:r>
            <a:endParaRPr sz="3240" b="1" i="0" u="none" strike="noStrike" cap="none">
              <a:solidFill>
                <a:srgbClr val="0F1A5C"/>
              </a:solidFill>
              <a:latin typeface="Quicksand"/>
              <a:ea typeface="Quicksand"/>
              <a:cs typeface="Quicksand"/>
              <a:sym typeface="Quicksand"/>
            </a:endParaRPr>
          </a:p>
        </p:txBody>
      </p:sp>
      <p:sp>
        <p:nvSpPr>
          <p:cNvPr id="468" name="Google Shape;468;g9815e80f40_1_148">
            <a:hlinkClick r:id="rId4" action="ppaction://hlinksldjump"/>
          </p:cNvPr>
          <p:cNvSpPr/>
          <p:nvPr/>
        </p:nvSpPr>
        <p:spPr>
          <a:xfrm>
            <a:off x="5359100" y="4600300"/>
            <a:ext cx="1326000" cy="512100"/>
          </a:xfrm>
          <a:prstGeom prst="bevel">
            <a:avLst>
              <a:gd name="adj" fmla="val 1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Begin Again</a:t>
            </a:r>
            <a:endParaRPr sz="1400" b="0" i="0" u="none" strike="noStrike" cap="none">
              <a:solidFill>
                <a:srgbClr val="000000"/>
              </a:solidFill>
              <a:latin typeface="Quicksand Light"/>
              <a:ea typeface="Quicksand Light"/>
              <a:cs typeface="Quicksand Light"/>
              <a:sym typeface="Quicksand Light"/>
            </a:endParaRPr>
          </a:p>
        </p:txBody>
      </p:sp>
      <p:sp>
        <p:nvSpPr>
          <p:cNvPr id="469" name="Google Shape;469;g9815e80f40_1_148"/>
          <p:cNvSpPr txBox="1"/>
          <p:nvPr/>
        </p:nvSpPr>
        <p:spPr>
          <a:xfrm>
            <a:off x="3917775" y="2693025"/>
            <a:ext cx="4086900" cy="6915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IN" sz="2400" b="1" i="0" u="none" strike="noStrike" cap="none">
                <a:solidFill>
                  <a:srgbClr val="000000"/>
                </a:solidFill>
                <a:latin typeface="Quicksand"/>
                <a:ea typeface="Quicksand"/>
                <a:cs typeface="Quicksand"/>
                <a:sym typeface="Quicksand"/>
              </a:rPr>
              <a:t>END OF TROUBLESHOOT</a:t>
            </a:r>
            <a:endParaRPr sz="1800" b="1" i="0" u="none" strike="noStrike" cap="none">
              <a:solidFill>
                <a:srgbClr val="000000"/>
              </a:solidFill>
              <a:latin typeface="Quicksand"/>
              <a:ea typeface="Quicksand"/>
              <a:cs typeface="Quicksand"/>
              <a:sym typeface="Quicksand"/>
            </a:endParaRPr>
          </a:p>
          <a:p>
            <a:pPr marL="0" marR="0" lvl="0" indent="0" algn="l" rtl="0">
              <a:lnSpc>
                <a:spcPct val="100000"/>
              </a:lnSpc>
              <a:spcBef>
                <a:spcPts val="0"/>
              </a:spcBef>
              <a:spcAft>
                <a:spcPts val="0"/>
              </a:spcAft>
              <a:buClr>
                <a:srgbClr val="000000"/>
              </a:buClr>
              <a:buSzPts val="1600"/>
              <a:buFont typeface="Arial"/>
              <a:buNone/>
            </a:pPr>
            <a:endParaRPr sz="1800" b="1" i="0" u="none" strike="noStrike" cap="none">
              <a:solidFill>
                <a:srgbClr val="000000"/>
              </a:solidFill>
              <a:latin typeface="Quicksand"/>
              <a:ea typeface="Quicksand"/>
              <a:cs typeface="Quicksand"/>
              <a:sym typeface="Quicksand"/>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r>
              <a:rPr lang="en-IN" sz="1800" b="1" i="0" u="none" strike="noStrike" cap="none">
                <a:solidFill>
                  <a:srgbClr val="000000"/>
                </a:solidFill>
                <a:latin typeface="Arial"/>
                <a:ea typeface="Arial"/>
                <a:cs typeface="Arial"/>
                <a:sym typeface="Arial"/>
              </a:rPr>
              <a:t>   </a:t>
            </a:r>
            <a:endParaRPr sz="1800" b="1"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g9a4023e6b3_0_0">
            <a:hlinkClick r:id="rId3" action="ppaction://hlinksldjump"/>
          </p:cNvPr>
          <p:cNvSpPr/>
          <p:nvPr/>
        </p:nvSpPr>
        <p:spPr>
          <a:xfrm>
            <a:off x="1" y="0"/>
            <a:ext cx="12218699"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buSzPts val="1400"/>
            </a:pPr>
            <a:endParaRPr/>
          </a:p>
        </p:txBody>
      </p:sp>
      <p:sp>
        <p:nvSpPr>
          <p:cNvPr id="154" name="Google Shape;154;g9a4023e6b3_0_0"/>
          <p:cNvSpPr txBox="1"/>
          <p:nvPr/>
        </p:nvSpPr>
        <p:spPr>
          <a:xfrm>
            <a:off x="387425" y="183972"/>
            <a:ext cx="11649000" cy="637800"/>
          </a:xfrm>
          <a:prstGeom prst="rect">
            <a:avLst/>
          </a:prstGeom>
          <a:noFill/>
          <a:ln>
            <a:noFill/>
          </a:ln>
        </p:spPr>
        <p:txBody>
          <a:bodyPr spcFirstLastPara="1" wrap="square" lIns="91425" tIns="45700" rIns="91425" bIns="45700" anchor="ctr" anchorCtr="0">
            <a:noAutofit/>
          </a:bodyPr>
          <a:lstStyle/>
          <a:p>
            <a:pPr marL="457189" indent="-457189">
              <a:buClr>
                <a:srgbClr val="0F1A5C"/>
              </a:buClr>
              <a:buSzPts val="3740"/>
              <a:buFont typeface="Arial"/>
              <a:buChar char="❏"/>
            </a:pPr>
            <a:r>
              <a:rPr lang="en-IN" sz="3240" b="1">
                <a:solidFill>
                  <a:srgbClr val="0F1A5C"/>
                </a:solidFill>
                <a:latin typeface="Quicksand"/>
                <a:ea typeface="Quicksand"/>
                <a:cs typeface="Quicksand"/>
                <a:sym typeface="Quicksand"/>
              </a:rPr>
              <a:t>Ranger 3.0 Troubleshooter</a:t>
            </a:r>
            <a:endParaRPr sz="3240" b="1">
              <a:solidFill>
                <a:srgbClr val="0F1A5C"/>
              </a:solidFill>
              <a:latin typeface="Quicksand"/>
              <a:ea typeface="Quicksand"/>
              <a:cs typeface="Quicksand"/>
              <a:sym typeface="Quicksand"/>
            </a:endParaRPr>
          </a:p>
        </p:txBody>
      </p:sp>
      <p:sp>
        <p:nvSpPr>
          <p:cNvPr id="155" name="Google Shape;155;g9a4023e6b3_0_0"/>
          <p:cNvSpPr/>
          <p:nvPr/>
        </p:nvSpPr>
        <p:spPr>
          <a:xfrm>
            <a:off x="5357800" y="3817401"/>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lgn="ctr">
              <a:buSzPts val="1400"/>
            </a:pPr>
            <a:r>
              <a:rPr lang="en-IN">
                <a:latin typeface="Quicksand Light"/>
                <a:ea typeface="Quicksand Light"/>
                <a:cs typeface="Quicksand Light"/>
                <a:sym typeface="Quicksand Light"/>
              </a:rPr>
              <a:t>Start</a:t>
            </a:r>
            <a:endParaRPr>
              <a:latin typeface="Quicksand Light"/>
              <a:ea typeface="Quicksand Light"/>
              <a:cs typeface="Quicksand Light"/>
              <a:sym typeface="Quicksand Light"/>
            </a:endParaRPr>
          </a:p>
        </p:txBody>
      </p:sp>
      <p:sp>
        <p:nvSpPr>
          <p:cNvPr id="156" name="Google Shape;156;g9a4023e6b3_0_0"/>
          <p:cNvSpPr txBox="1"/>
          <p:nvPr/>
        </p:nvSpPr>
        <p:spPr>
          <a:xfrm>
            <a:off x="0" y="1679987"/>
            <a:ext cx="11151157" cy="1279200"/>
          </a:xfrm>
          <a:prstGeom prst="rect">
            <a:avLst/>
          </a:prstGeom>
          <a:noFill/>
          <a:ln>
            <a:noFill/>
          </a:ln>
        </p:spPr>
        <p:txBody>
          <a:bodyPr spcFirstLastPara="1" wrap="square" lIns="91425" tIns="91425" rIns="91425" bIns="91425" anchor="t" anchorCtr="0">
            <a:noAutofit/>
          </a:bodyPr>
          <a:lstStyle/>
          <a:p>
            <a:pPr>
              <a:buSzPts val="3740"/>
            </a:pPr>
            <a:r>
              <a:rPr lang="en-IN" sz="3740" b="1">
                <a:solidFill>
                  <a:srgbClr val="0F1A5C"/>
                </a:solidFill>
              </a:rPr>
              <a:t>              </a:t>
            </a:r>
            <a:r>
              <a:rPr lang="en-IN" sz="3740" b="1">
                <a:solidFill>
                  <a:srgbClr val="0F1A5C"/>
                </a:solidFill>
                <a:latin typeface="Quicksand"/>
                <a:ea typeface="Quicksand"/>
                <a:cs typeface="Quicksand"/>
                <a:sym typeface="Quicksand"/>
              </a:rPr>
              <a:t>     Camera Related Related Error</a:t>
            </a:r>
            <a:endParaRPr sz="3740" b="1">
              <a:solidFill>
                <a:srgbClr val="0F1A5C"/>
              </a:solidFill>
              <a:latin typeface="Quicksand"/>
              <a:ea typeface="Quicksand"/>
              <a:cs typeface="Quicksand"/>
              <a:sym typeface="Quicksand"/>
            </a:endParaRPr>
          </a:p>
          <a:p>
            <a:pPr marL="457189">
              <a:buSzPts val="1400"/>
            </a:pPr>
            <a:r>
              <a:rPr lang="en-IN" b="1">
                <a:latin typeface="Quicksand"/>
                <a:ea typeface="Quicksand"/>
                <a:cs typeface="Quicksand"/>
                <a:sym typeface="Quicksand"/>
              </a:rPr>
              <a:t>                                                     </a:t>
            </a:r>
            <a:r>
              <a:rPr lang="en-IN" sz="1800" b="1" i="1">
                <a:latin typeface="Quicksand"/>
                <a:ea typeface="Quicksand"/>
                <a:cs typeface="Quicksand"/>
                <a:sym typeface="Quicksand"/>
              </a:rPr>
              <a:t>                                    </a:t>
            </a:r>
            <a:r>
              <a:rPr lang="en-IN" sz="1840" b="1" i="1">
                <a:solidFill>
                  <a:srgbClr val="0F1A5C"/>
                </a:solidFill>
                <a:latin typeface="Quicksand"/>
                <a:ea typeface="Quicksand"/>
                <a:cs typeface="Quicksand"/>
                <a:sym typeface="Quicksand"/>
              </a:rPr>
              <a:t>Ver.1.0</a:t>
            </a:r>
            <a:endParaRPr sz="1840" b="1" i="1">
              <a:solidFill>
                <a:srgbClr val="0F1A5C"/>
              </a:solidFill>
              <a:latin typeface="Quicksand"/>
              <a:ea typeface="Quicksand"/>
              <a:cs typeface="Quicksand"/>
              <a:sym typeface="Quicksand"/>
            </a:endParaRPr>
          </a:p>
        </p:txBody>
      </p:sp>
      <p:sp>
        <p:nvSpPr>
          <p:cNvPr id="157" name="Google Shape;157;g9a4023e6b3_0_0"/>
          <p:cNvSpPr txBox="1"/>
          <p:nvPr/>
        </p:nvSpPr>
        <p:spPr>
          <a:xfrm>
            <a:off x="7313675" y="4930951"/>
            <a:ext cx="4454400" cy="1431600"/>
          </a:xfrm>
          <a:prstGeom prst="rect">
            <a:avLst/>
          </a:prstGeom>
          <a:noFill/>
          <a:ln>
            <a:noFill/>
          </a:ln>
        </p:spPr>
        <p:txBody>
          <a:bodyPr spcFirstLastPara="1" wrap="square" lIns="91425" tIns="91425" rIns="91425" bIns="91425" anchor="t" anchorCtr="0">
            <a:noAutofit/>
          </a:bodyPr>
          <a:lstStyle/>
          <a:p>
            <a:pPr>
              <a:buSzPts val="1100"/>
            </a:pPr>
            <a:r>
              <a:rPr lang="en-IN" sz="1200"/>
              <a:t>  </a:t>
            </a:r>
            <a:r>
              <a:rPr lang="en-IN" sz="1200" i="1">
                <a:latin typeface="Quicksand"/>
                <a:ea typeface="Quicksand"/>
                <a:cs typeface="Quicksand"/>
                <a:sym typeface="Quicksand"/>
              </a:rPr>
              <a:t>Note: </a:t>
            </a:r>
            <a:endParaRPr sz="1200" i="1">
              <a:latin typeface="Quicksand"/>
              <a:ea typeface="Quicksand"/>
              <a:cs typeface="Quicksand"/>
              <a:sym typeface="Quicksand"/>
            </a:endParaRPr>
          </a:p>
          <a:p>
            <a:pPr marL="457189" indent="-304792">
              <a:buSzPts val="1200"/>
              <a:buFont typeface="Quicksand"/>
              <a:buAutoNum type="arabicParenR"/>
            </a:pPr>
            <a:r>
              <a:rPr lang="en-IN" sz="1200" i="1">
                <a:latin typeface="Quicksand"/>
                <a:ea typeface="Quicksand"/>
                <a:cs typeface="Quicksand"/>
                <a:sym typeface="Quicksand"/>
              </a:rPr>
              <a:t>Run the slide and click on buttons, videos or hyperlinks as necessary. DO NOT USE ARROW KEYS</a:t>
            </a:r>
            <a:endParaRPr sz="1200" i="1">
              <a:latin typeface="Quicksand"/>
              <a:ea typeface="Quicksand"/>
              <a:cs typeface="Quicksand"/>
              <a:sym typeface="Quicksand"/>
            </a:endParaRPr>
          </a:p>
          <a:p>
            <a:pPr marL="457189" indent="-304792">
              <a:buSzPts val="1200"/>
              <a:buFont typeface="Quicksand"/>
              <a:buAutoNum type="arabicParenR"/>
            </a:pPr>
            <a:r>
              <a:rPr lang="en-IN" sz="1200" i="1">
                <a:latin typeface="Quicksand"/>
                <a:ea typeface="Quicksand"/>
                <a:cs typeface="Quicksand"/>
                <a:sym typeface="Quicksand"/>
              </a:rPr>
              <a:t>In case of incorrect selection, rerun the slide or go to previous slide</a:t>
            </a:r>
            <a:endParaRPr sz="1200" i="1">
              <a:latin typeface="Quicksand"/>
              <a:ea typeface="Quicksand"/>
              <a:cs typeface="Quicksand"/>
              <a:sym typeface="Quicksand"/>
            </a:endParaRPr>
          </a:p>
          <a:p>
            <a:pPr marL="457189">
              <a:buSzPts val="1100"/>
            </a:pPr>
            <a:endParaRPr sz="1200" i="1"/>
          </a:p>
        </p:txBody>
      </p:sp>
      <p:sp>
        <p:nvSpPr>
          <p:cNvPr id="158" name="Google Shape;158;g9a4023e6b3_0_0"/>
          <p:cNvSpPr txBox="1"/>
          <p:nvPr/>
        </p:nvSpPr>
        <p:spPr>
          <a:xfrm>
            <a:off x="522401" y="5665901"/>
            <a:ext cx="2424300" cy="388500"/>
          </a:xfrm>
          <a:prstGeom prst="rect">
            <a:avLst/>
          </a:prstGeom>
          <a:noFill/>
          <a:ln>
            <a:noFill/>
          </a:ln>
          <a:effectLst>
            <a:outerShdw blurRad="57150" dist="19050" dir="5400000" algn="bl" rotWithShape="0">
              <a:srgbClr val="000000">
                <a:alpha val="49019"/>
              </a:srgbClr>
            </a:outerShdw>
          </a:effectLst>
        </p:spPr>
        <p:txBody>
          <a:bodyPr spcFirstLastPara="1" wrap="square" lIns="91425" tIns="91425" rIns="91425" bIns="91425" anchor="t" anchorCtr="0">
            <a:noAutofit/>
          </a:bodyPr>
          <a:lstStyle/>
          <a:p>
            <a:pPr>
              <a:buSzPts val="1800"/>
            </a:pPr>
            <a:r>
              <a:rPr lang="en-IN" sz="1800">
                <a:uFill>
                  <a:noFill/>
                </a:uFill>
                <a:latin typeface="Quicksand Light"/>
                <a:ea typeface="Quicksand Light"/>
                <a:cs typeface="Quicksand Light"/>
                <a:sym typeface="Quicksand Light"/>
                <a:hlinkClick r:id="rId4">
                  <a:extLst>
                    <a:ext uri="{A12FA001-AC4F-418D-AE19-62706E023703}">
                      <ahyp:hlinkClr xmlns:ahyp="http://schemas.microsoft.com/office/drawing/2018/hyperlinkcolor" val="tx"/>
                    </a:ext>
                  </a:extLst>
                </a:hlinkClick>
              </a:rPr>
              <a:t>FlowChart Reference</a:t>
            </a:r>
            <a:endParaRPr sz="1800">
              <a:latin typeface="Quicksand Light"/>
              <a:ea typeface="Quicksand Light"/>
              <a:cs typeface="Quicksand Light"/>
              <a:sym typeface="Quicksand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
          <p:cNvSpPr/>
          <p:nvPr/>
        </p:nvSpPr>
        <p:spPr>
          <a:xfrm>
            <a:off x="162349" y="107787"/>
            <a:ext cx="12218699"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buSzPts val="1400"/>
            </a:pPr>
            <a:endParaRPr/>
          </a:p>
        </p:txBody>
      </p:sp>
      <p:sp>
        <p:nvSpPr>
          <p:cNvPr id="164" name="Google Shape;164;p2"/>
          <p:cNvSpPr txBox="1"/>
          <p:nvPr/>
        </p:nvSpPr>
        <p:spPr>
          <a:xfrm>
            <a:off x="387415" y="107787"/>
            <a:ext cx="11649000" cy="512100"/>
          </a:xfrm>
          <a:prstGeom prst="rect">
            <a:avLst/>
          </a:prstGeom>
          <a:noFill/>
          <a:ln>
            <a:noFill/>
          </a:ln>
        </p:spPr>
        <p:txBody>
          <a:bodyPr spcFirstLastPara="1" wrap="square" lIns="91425" tIns="45700" rIns="91425" bIns="45700" anchor="ctr" anchorCtr="0">
            <a:noAutofit/>
          </a:bodyPr>
          <a:lstStyle/>
          <a:p>
            <a:pPr marL="457189" indent="-457189">
              <a:buClr>
                <a:srgbClr val="0F1A5C"/>
              </a:buClr>
              <a:buSzPts val="3740"/>
              <a:buFont typeface="Arial"/>
              <a:buChar char="❏"/>
            </a:pPr>
            <a:r>
              <a:rPr lang="en-IN" sz="3240" b="1">
                <a:solidFill>
                  <a:srgbClr val="0F1A5C"/>
                </a:solidFill>
                <a:latin typeface="Quicksand"/>
                <a:ea typeface="Quicksand"/>
                <a:cs typeface="Quicksand"/>
                <a:sym typeface="Quicksand"/>
              </a:rPr>
              <a:t>Ranger 3.0 Troubleshooter</a:t>
            </a:r>
            <a:endParaRPr sz="3240" b="1">
              <a:solidFill>
                <a:srgbClr val="0F1A5C"/>
              </a:solidFill>
              <a:latin typeface="Quicksand"/>
              <a:ea typeface="Quicksand"/>
              <a:cs typeface="Quicksand"/>
              <a:sym typeface="Quicksand"/>
            </a:endParaRPr>
          </a:p>
        </p:txBody>
      </p:sp>
      <p:graphicFrame>
        <p:nvGraphicFramePr>
          <p:cNvPr id="165" name="Google Shape;165;p2"/>
          <p:cNvGraphicFramePr/>
          <p:nvPr/>
        </p:nvGraphicFramePr>
        <p:xfrm>
          <a:off x="1118300" y="996129"/>
          <a:ext cx="10306801" cy="4182601"/>
        </p:xfrm>
        <a:graphic>
          <a:graphicData uri="http://schemas.openxmlformats.org/drawingml/2006/table">
            <a:tbl>
              <a:tblPr firstRow="1" bandRow="1">
                <a:noFill/>
              </a:tblPr>
              <a:tblGrid>
                <a:gridCol w="751825">
                  <a:extLst>
                    <a:ext uri="{9D8B030D-6E8A-4147-A177-3AD203B41FA5}">
                      <a16:colId xmlns:a16="http://schemas.microsoft.com/office/drawing/2014/main" val="20000"/>
                    </a:ext>
                  </a:extLst>
                </a:gridCol>
                <a:gridCol w="1947575">
                  <a:extLst>
                    <a:ext uri="{9D8B030D-6E8A-4147-A177-3AD203B41FA5}">
                      <a16:colId xmlns:a16="http://schemas.microsoft.com/office/drawing/2014/main" val="20001"/>
                    </a:ext>
                  </a:extLst>
                </a:gridCol>
                <a:gridCol w="1853651">
                  <a:extLst>
                    <a:ext uri="{9D8B030D-6E8A-4147-A177-3AD203B41FA5}">
                      <a16:colId xmlns:a16="http://schemas.microsoft.com/office/drawing/2014/main" val="20002"/>
                    </a:ext>
                  </a:extLst>
                </a:gridCol>
                <a:gridCol w="2486575">
                  <a:extLst>
                    <a:ext uri="{9D8B030D-6E8A-4147-A177-3AD203B41FA5}">
                      <a16:colId xmlns:a16="http://schemas.microsoft.com/office/drawing/2014/main" val="20003"/>
                    </a:ext>
                  </a:extLst>
                </a:gridCol>
                <a:gridCol w="2075375">
                  <a:extLst>
                    <a:ext uri="{9D8B030D-6E8A-4147-A177-3AD203B41FA5}">
                      <a16:colId xmlns:a16="http://schemas.microsoft.com/office/drawing/2014/main" val="20004"/>
                    </a:ext>
                  </a:extLst>
                </a:gridCol>
                <a:gridCol w="1191800">
                  <a:extLst>
                    <a:ext uri="{9D8B030D-6E8A-4147-A177-3AD203B41FA5}">
                      <a16:colId xmlns:a16="http://schemas.microsoft.com/office/drawing/2014/main" val="20005"/>
                    </a:ext>
                  </a:extLst>
                </a:gridCol>
              </a:tblGrid>
              <a:tr h="705700">
                <a:tc>
                  <a:txBody>
                    <a:bodyPr/>
                    <a:lstStyle/>
                    <a:p>
                      <a:pPr marL="0" marR="0" lvl="0" indent="0" algn="ctr" rtl="0">
                        <a:lnSpc>
                          <a:spcPct val="100000"/>
                        </a:lnSpc>
                        <a:spcBef>
                          <a:spcPts val="0"/>
                        </a:spcBef>
                        <a:spcAft>
                          <a:spcPts val="0"/>
                        </a:spcAft>
                        <a:buNone/>
                      </a:pPr>
                      <a:r>
                        <a:rPr lang="en-IN" sz="1500" b="1" u="none" strike="noStrike" cap="none"/>
                        <a:t>S N</a:t>
                      </a:r>
                      <a:endParaRPr sz="1500"/>
                    </a:p>
                  </a:txBody>
                  <a:tcPr marL="91451" marR="91451" marT="45725" marB="45725"/>
                </a:tc>
                <a:tc>
                  <a:txBody>
                    <a:bodyPr/>
                    <a:lstStyle/>
                    <a:p>
                      <a:pPr marL="0" marR="0" lvl="0" indent="0" algn="ctr" rtl="0">
                        <a:lnSpc>
                          <a:spcPct val="100000"/>
                        </a:lnSpc>
                        <a:spcBef>
                          <a:spcPts val="0"/>
                        </a:spcBef>
                        <a:spcAft>
                          <a:spcPts val="0"/>
                        </a:spcAft>
                        <a:buNone/>
                      </a:pPr>
                      <a:r>
                        <a:rPr lang="en-IN" sz="1500" b="1" u="none" strike="noStrike" cap="none"/>
                        <a:t>Error Flag</a:t>
                      </a:r>
                      <a:endParaRPr sz="1500"/>
                    </a:p>
                  </a:txBody>
                  <a:tcPr marL="91451" marR="91451" marT="45725" marB="45725"/>
                </a:tc>
                <a:tc>
                  <a:txBody>
                    <a:bodyPr/>
                    <a:lstStyle/>
                    <a:p>
                      <a:pPr marL="0" marR="0" lvl="0" indent="0" algn="ctr" rtl="0">
                        <a:lnSpc>
                          <a:spcPct val="100000"/>
                        </a:lnSpc>
                        <a:spcBef>
                          <a:spcPts val="0"/>
                        </a:spcBef>
                        <a:spcAft>
                          <a:spcPts val="0"/>
                        </a:spcAft>
                        <a:buNone/>
                      </a:pPr>
                      <a:r>
                        <a:rPr lang="en-IN" sz="1500" b="1" u="none" strike="noStrike" cap="none"/>
                        <a:t>Bit Name</a:t>
                      </a:r>
                      <a:endParaRPr sz="1500"/>
                    </a:p>
                  </a:txBody>
                  <a:tcPr marL="91451" marR="91451" marT="45725" marB="45725"/>
                </a:tc>
                <a:tc>
                  <a:txBody>
                    <a:bodyPr/>
                    <a:lstStyle/>
                    <a:p>
                      <a:pPr marL="0" marR="0" lvl="0" indent="0" algn="ctr" rtl="0">
                        <a:lnSpc>
                          <a:spcPct val="100000"/>
                        </a:lnSpc>
                        <a:spcBef>
                          <a:spcPts val="0"/>
                        </a:spcBef>
                        <a:spcAft>
                          <a:spcPts val="0"/>
                        </a:spcAft>
                        <a:buNone/>
                      </a:pPr>
                      <a:r>
                        <a:rPr lang="en-IN" sz="1500" b="1" u="none" strike="noStrike" cap="none"/>
                        <a:t>Error Description</a:t>
                      </a:r>
                      <a:endParaRPr sz="1500"/>
                    </a:p>
                  </a:txBody>
                  <a:tcPr marL="91451" marR="91451" marT="45725" marB="45725"/>
                </a:tc>
                <a:tc>
                  <a:txBody>
                    <a:bodyPr/>
                    <a:lstStyle/>
                    <a:p>
                      <a:pPr marL="0" marR="0" lvl="0" indent="0" algn="ctr" rtl="0">
                        <a:lnSpc>
                          <a:spcPct val="100000"/>
                        </a:lnSpc>
                        <a:spcBef>
                          <a:spcPts val="0"/>
                        </a:spcBef>
                        <a:spcAft>
                          <a:spcPts val="0"/>
                        </a:spcAft>
                        <a:buNone/>
                      </a:pPr>
                      <a:r>
                        <a:rPr lang="en-IN" sz="1500" b="1" u="none" strike="noStrike" cap="none"/>
                        <a:t>Reference Link for Resolution</a:t>
                      </a:r>
                      <a:endParaRPr sz="1500"/>
                    </a:p>
                  </a:txBody>
                  <a:tcPr marL="91451" marR="91451" marT="45725" marB="45725"/>
                </a:tc>
                <a:tc>
                  <a:txBody>
                    <a:bodyPr/>
                    <a:lstStyle/>
                    <a:p>
                      <a:pPr marL="0" marR="0" lvl="0" indent="0" algn="ctr" rtl="0">
                        <a:lnSpc>
                          <a:spcPct val="100000"/>
                        </a:lnSpc>
                        <a:spcBef>
                          <a:spcPts val="0"/>
                        </a:spcBef>
                        <a:spcAft>
                          <a:spcPts val="0"/>
                        </a:spcAft>
                        <a:buNone/>
                      </a:pPr>
                      <a:r>
                        <a:rPr lang="en-IN" sz="1500" b="1" u="none" strike="noStrike" cap="none"/>
                        <a:t>Remarks</a:t>
                      </a:r>
                      <a:endParaRPr sz="1500"/>
                    </a:p>
                  </a:txBody>
                  <a:tcPr marL="91451" marR="91451" marT="45725" marB="45725"/>
                </a:tc>
                <a:extLst>
                  <a:ext uri="{0D108BD9-81ED-4DB2-BD59-A6C34878D82A}">
                    <a16:rowId xmlns:a16="http://schemas.microsoft.com/office/drawing/2014/main" val="10000"/>
                  </a:ext>
                </a:extLst>
              </a:tr>
              <a:tr h="538491">
                <a:tc>
                  <a:txBody>
                    <a:bodyPr/>
                    <a:lstStyle/>
                    <a:p>
                      <a:pPr marL="0" marR="0" lvl="0" indent="0" algn="ctr" rtl="0">
                        <a:lnSpc>
                          <a:spcPct val="100000"/>
                        </a:lnSpc>
                        <a:spcBef>
                          <a:spcPts val="0"/>
                        </a:spcBef>
                        <a:spcAft>
                          <a:spcPts val="0"/>
                        </a:spcAft>
                        <a:buNone/>
                      </a:pPr>
                      <a:r>
                        <a:rPr lang="en-IN" sz="1500" b="1" u="none" strike="noStrike" cap="none"/>
                        <a:t>1.</a:t>
                      </a:r>
                      <a:endParaRPr sz="1500"/>
                    </a:p>
                  </a:txBody>
                  <a:tcPr marL="91451" marR="91451" marT="45725" marB="45725"/>
                </a:tc>
                <a:tc>
                  <a:txBody>
                    <a:bodyPr/>
                    <a:lstStyle/>
                    <a:p>
                      <a:pPr marL="0" marR="0" lvl="0" indent="0" algn="l" rtl="0">
                        <a:lnSpc>
                          <a:spcPct val="100000"/>
                        </a:lnSpc>
                        <a:spcBef>
                          <a:spcPts val="0"/>
                        </a:spcBef>
                        <a:spcAft>
                          <a:spcPts val="0"/>
                        </a:spcAft>
                        <a:buNone/>
                      </a:pPr>
                      <a:r>
                        <a:rPr lang="en-IN" sz="1500" b="0" i="0" u="none" strike="noStrike" cap="none">
                          <a:solidFill>
                            <a:srgbClr val="000000"/>
                          </a:solidFill>
                          <a:latin typeface="Arial"/>
                          <a:ea typeface="Arial"/>
                          <a:cs typeface="Arial"/>
                          <a:sym typeface="Arial"/>
                        </a:rPr>
                        <a:t>(0,0,0,64,0,0,0,0)</a:t>
                      </a:r>
                      <a:endParaRPr sz="1500" u="none" strike="noStrike" cap="none"/>
                    </a:p>
                  </a:txBody>
                  <a:tcPr marL="91451" marR="91451"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IN" sz="1500" b="0" i="0" u="none" strike="noStrike" cap="none">
                          <a:solidFill>
                            <a:srgbClr val="000000"/>
                          </a:solidFill>
                          <a:latin typeface="Arial"/>
                          <a:ea typeface="Arial"/>
                          <a:cs typeface="Arial"/>
                          <a:sym typeface="Arial"/>
                        </a:rPr>
                        <a:t>camera_error</a:t>
                      </a:r>
                      <a:endParaRPr sz="1500" u="none" strike="noStrike" cap="none"/>
                    </a:p>
                  </a:txBody>
                  <a:tcPr marL="91451" marR="91451" marT="45725" marB="45725"/>
                </a:tc>
                <a:tc>
                  <a:txBody>
                    <a:bodyPr/>
                    <a:lstStyle/>
                    <a:p>
                      <a:pPr marL="0" marR="0" lvl="0" indent="0" algn="l" rtl="0">
                        <a:lnSpc>
                          <a:spcPct val="100000"/>
                        </a:lnSpc>
                        <a:spcBef>
                          <a:spcPts val="0"/>
                        </a:spcBef>
                        <a:spcAft>
                          <a:spcPts val="0"/>
                        </a:spcAft>
                        <a:buNone/>
                      </a:pPr>
                      <a:r>
                        <a:rPr lang="en-IN" sz="1500" b="0" i="0" u="none" strike="noStrike" cap="none">
                          <a:solidFill>
                            <a:srgbClr val="000000"/>
                          </a:solidFill>
                          <a:latin typeface="Arial"/>
                          <a:ea typeface="Arial"/>
                          <a:cs typeface="Arial"/>
                          <a:sym typeface="Arial"/>
                        </a:rPr>
                        <a:t>Camera disconnection error or CAM freeze issue</a:t>
                      </a:r>
                      <a:endParaRPr sz="1500" u="none" strike="noStrike" cap="none"/>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extLst>
                  <a:ext uri="{0D108BD9-81ED-4DB2-BD59-A6C34878D82A}">
                    <a16:rowId xmlns:a16="http://schemas.microsoft.com/office/drawing/2014/main" val="10001"/>
                  </a:ext>
                </a:extLst>
              </a:tr>
              <a:tr h="505051">
                <a:tc>
                  <a:txBody>
                    <a:bodyPr/>
                    <a:lstStyle/>
                    <a:p>
                      <a:pPr marL="0" marR="0" lvl="0" indent="0" algn="ctr" rtl="0">
                        <a:lnSpc>
                          <a:spcPct val="100000"/>
                        </a:lnSpc>
                        <a:spcBef>
                          <a:spcPts val="0"/>
                        </a:spcBef>
                        <a:spcAft>
                          <a:spcPts val="0"/>
                        </a:spcAft>
                        <a:buNone/>
                      </a:pPr>
                      <a:r>
                        <a:rPr lang="en-IN" sz="1500" b="1"/>
                        <a:t>2.</a:t>
                      </a:r>
                      <a:endParaRPr sz="1500" b="1" u="none" strike="noStrike" cap="none"/>
                    </a:p>
                  </a:txBody>
                  <a:tcPr marL="91451" marR="91451" marT="45725" marB="45725"/>
                </a:tc>
                <a:tc>
                  <a:txBody>
                    <a:bodyPr/>
                    <a:lstStyle/>
                    <a:p>
                      <a:pPr marL="0" marR="0" lvl="0" indent="0" algn="l" rtl="0">
                        <a:lnSpc>
                          <a:spcPct val="100000"/>
                        </a:lnSpc>
                        <a:spcBef>
                          <a:spcPts val="0"/>
                        </a:spcBef>
                        <a:spcAft>
                          <a:spcPts val="0"/>
                        </a:spcAft>
                        <a:buNone/>
                      </a:pPr>
                      <a:r>
                        <a:rPr lang="en-IN" sz="1500">
                          <a:solidFill>
                            <a:srgbClr val="172B4D"/>
                          </a:solidFill>
                          <a:highlight>
                            <a:srgbClr val="FFFFFF"/>
                          </a:highlight>
                        </a:rPr>
                        <a:t>0,0,0,64,0,0,0,131</a:t>
                      </a:r>
                      <a:endParaRPr sz="1500" i="0" u="none" strike="noStrike" cap="none">
                        <a:solidFill>
                          <a:srgbClr val="000000"/>
                        </a:solidFill>
                      </a:endParaRPr>
                    </a:p>
                  </a:txBody>
                  <a:tcPr marL="91451" marR="91451" marT="45725" marB="45725"/>
                </a:tc>
                <a:tc>
                  <a:txBody>
                    <a:bodyPr/>
                    <a:lstStyle/>
                    <a:p>
                      <a:pPr marL="0" marR="0" lvl="0" indent="0" algn="l" rtl="0">
                        <a:lnSpc>
                          <a:spcPct val="100000"/>
                        </a:lnSpc>
                        <a:spcBef>
                          <a:spcPts val="0"/>
                        </a:spcBef>
                        <a:spcAft>
                          <a:spcPts val="0"/>
                        </a:spcAft>
                        <a:buNone/>
                      </a:pPr>
                      <a:r>
                        <a:rPr lang="en-IN" sz="1100">
                          <a:solidFill>
                            <a:schemeClr val="dk1"/>
                          </a:solidFill>
                          <a:highlight>
                            <a:srgbClr val="FFFFFF"/>
                          </a:highlight>
                          <a:latin typeface="Roboto"/>
                          <a:ea typeface="Roboto"/>
                          <a:cs typeface="Roboto"/>
                          <a:sym typeface="Roboto"/>
                        </a:rPr>
                        <a:t>ERR_CAMERA_DISCONNECT_TOP</a:t>
                      </a:r>
                      <a:endParaRPr sz="1500" b="0" i="0" u="none" strike="noStrike" cap="none">
                        <a:solidFill>
                          <a:srgbClr val="000000"/>
                        </a:solidFill>
                        <a:latin typeface="Arial"/>
                        <a:ea typeface="Arial"/>
                        <a:cs typeface="Arial"/>
                        <a:sym typeface="Arial"/>
                      </a:endParaRPr>
                    </a:p>
                  </a:txBody>
                  <a:tcPr marL="91451" marR="91451" marT="45725" marB="45725"/>
                </a:tc>
                <a:tc>
                  <a:txBody>
                    <a:bodyPr/>
                    <a:lstStyle/>
                    <a:p>
                      <a:pPr marL="0" marR="0" lvl="0" indent="0" algn="l" rtl="0">
                        <a:lnSpc>
                          <a:spcPct val="100000"/>
                        </a:lnSpc>
                        <a:spcBef>
                          <a:spcPts val="0"/>
                        </a:spcBef>
                        <a:spcAft>
                          <a:spcPts val="0"/>
                        </a:spcAft>
                        <a:buNone/>
                      </a:pPr>
                      <a:r>
                        <a:rPr lang="en-IN" sz="1500"/>
                        <a:t>Top Camera Disconnection</a:t>
                      </a:r>
                      <a:endParaRPr sz="1500" b="0" i="0" u="none" strike="noStrike" cap="none">
                        <a:solidFill>
                          <a:srgbClr val="000000"/>
                        </a:solidFill>
                        <a:latin typeface="Arial"/>
                        <a:ea typeface="Arial"/>
                        <a:cs typeface="Arial"/>
                        <a:sym typeface="Arial"/>
                      </a:endParaRPr>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extLst>
                  <a:ext uri="{0D108BD9-81ED-4DB2-BD59-A6C34878D82A}">
                    <a16:rowId xmlns:a16="http://schemas.microsoft.com/office/drawing/2014/main" val="10002"/>
                  </a:ext>
                </a:extLst>
              </a:tr>
              <a:tr h="505051">
                <a:tc>
                  <a:txBody>
                    <a:bodyPr/>
                    <a:lstStyle/>
                    <a:p>
                      <a:pPr marL="0" marR="0" lvl="0" indent="0" algn="ctr" rtl="0">
                        <a:lnSpc>
                          <a:spcPct val="100000"/>
                        </a:lnSpc>
                        <a:spcBef>
                          <a:spcPts val="0"/>
                        </a:spcBef>
                        <a:spcAft>
                          <a:spcPts val="0"/>
                        </a:spcAft>
                        <a:buNone/>
                      </a:pPr>
                      <a:r>
                        <a:rPr lang="en-IN" sz="1500" b="1"/>
                        <a:t>3</a:t>
                      </a:r>
                      <a:r>
                        <a:rPr lang="en-IN" sz="1500" b="1" u="none" strike="noStrike" cap="none"/>
                        <a:t>.</a:t>
                      </a:r>
                      <a:endParaRPr sz="1500"/>
                    </a:p>
                  </a:txBody>
                  <a:tcPr marL="91451" marR="91451" marT="45725" marB="45725"/>
                </a:tc>
                <a:tc>
                  <a:txBody>
                    <a:bodyPr/>
                    <a:lstStyle/>
                    <a:p>
                      <a:pPr marL="0" marR="0" lvl="0" indent="0" algn="l" rtl="0">
                        <a:lnSpc>
                          <a:spcPct val="100000"/>
                        </a:lnSpc>
                        <a:spcBef>
                          <a:spcPts val="0"/>
                        </a:spcBef>
                        <a:spcAft>
                          <a:spcPts val="0"/>
                        </a:spcAft>
                        <a:buNone/>
                      </a:pPr>
                      <a:r>
                        <a:rPr lang="en-IN" sz="1500" b="0" i="0" u="none" strike="noStrike" cap="none">
                          <a:solidFill>
                            <a:srgbClr val="000000"/>
                          </a:solidFill>
                          <a:latin typeface="Arial"/>
                          <a:ea typeface="Arial"/>
                          <a:cs typeface="Arial"/>
                          <a:sym typeface="Arial"/>
                        </a:rPr>
                        <a:t>(0,0,0,0,32,0,0,0)</a:t>
                      </a:r>
                      <a:endParaRPr sz="1500" u="none" strike="noStrike" cap="none"/>
                    </a:p>
                  </a:txBody>
                  <a:tcPr marL="91451" marR="91451"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IN" sz="1500" b="0" i="0" u="none" strike="noStrike" cap="none">
                          <a:solidFill>
                            <a:srgbClr val="000000"/>
                          </a:solidFill>
                          <a:latin typeface="Arial"/>
                          <a:ea typeface="Arial"/>
                          <a:cs typeface="Arial"/>
                          <a:sym typeface="Arial"/>
                        </a:rPr>
                        <a:t>invalid_dx_dy_theta</a:t>
                      </a:r>
                      <a:endParaRPr sz="1500" u="none" strike="noStrike" cap="none"/>
                    </a:p>
                  </a:txBody>
                  <a:tcPr marL="91451" marR="91451" marT="45725" marB="45725"/>
                </a:tc>
                <a:tc>
                  <a:txBody>
                    <a:bodyPr/>
                    <a:lstStyle/>
                    <a:p>
                      <a:pPr marL="0" marR="0" lvl="0" indent="0" algn="l" rtl="0">
                        <a:lnSpc>
                          <a:spcPct val="100000"/>
                        </a:lnSpc>
                        <a:spcBef>
                          <a:spcPts val="0"/>
                        </a:spcBef>
                        <a:spcAft>
                          <a:spcPts val="0"/>
                        </a:spcAft>
                        <a:buNone/>
                      </a:pPr>
                      <a:r>
                        <a:rPr lang="en-IN" sz="1500" b="0" i="0" u="none" strike="noStrike" cap="none">
                          <a:solidFill>
                            <a:srgbClr val="000000"/>
                          </a:solidFill>
                          <a:latin typeface="Arial"/>
                          <a:ea typeface="Arial"/>
                          <a:cs typeface="Arial"/>
                          <a:sym typeface="Arial"/>
                        </a:rPr>
                        <a:t>Outliers</a:t>
                      </a:r>
                      <a:endParaRPr sz="1500" u="none" strike="noStrike" cap="none">
                        <a:solidFill>
                          <a:schemeClr val="dk1"/>
                        </a:solidFill>
                        <a:latin typeface="Arial"/>
                        <a:ea typeface="Arial"/>
                        <a:cs typeface="Arial"/>
                        <a:sym typeface="Arial"/>
                      </a:endParaRPr>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extLst>
                  <a:ext uri="{0D108BD9-81ED-4DB2-BD59-A6C34878D82A}">
                    <a16:rowId xmlns:a16="http://schemas.microsoft.com/office/drawing/2014/main" val="10003"/>
                  </a:ext>
                </a:extLst>
              </a:tr>
              <a:tr h="538491">
                <a:tc>
                  <a:txBody>
                    <a:bodyPr/>
                    <a:lstStyle/>
                    <a:p>
                      <a:pPr marL="0" marR="0" lvl="0" indent="0" algn="ctr" rtl="0">
                        <a:lnSpc>
                          <a:spcPct val="100000"/>
                        </a:lnSpc>
                        <a:spcBef>
                          <a:spcPts val="0"/>
                        </a:spcBef>
                        <a:spcAft>
                          <a:spcPts val="0"/>
                        </a:spcAft>
                        <a:buNone/>
                      </a:pPr>
                      <a:r>
                        <a:rPr lang="en-IN" sz="1500" b="1"/>
                        <a:t>4.</a:t>
                      </a:r>
                      <a:endParaRPr sz="1500" b="1" u="none" strike="noStrike" cap="none"/>
                    </a:p>
                  </a:txBody>
                  <a:tcPr marL="91451" marR="91451" marT="45725" marB="45725"/>
                </a:tc>
                <a:tc>
                  <a:txBody>
                    <a:bodyPr/>
                    <a:lstStyle/>
                    <a:p>
                      <a:pPr marL="0" marR="0" lvl="0" indent="0" algn="l" rtl="0">
                        <a:lnSpc>
                          <a:spcPct val="100000"/>
                        </a:lnSpc>
                        <a:spcBef>
                          <a:spcPts val="0"/>
                        </a:spcBef>
                        <a:spcAft>
                          <a:spcPts val="0"/>
                        </a:spcAft>
                        <a:buNone/>
                      </a:pPr>
                      <a:r>
                        <a:rPr lang="en-IN" sz="1500" b="0" i="0" u="none" strike="noStrike" cap="none">
                          <a:solidFill>
                            <a:srgbClr val="000000"/>
                          </a:solidFill>
                          <a:latin typeface="Arial"/>
                          <a:ea typeface="Arial"/>
                          <a:cs typeface="Arial"/>
                          <a:sym typeface="Arial"/>
                        </a:rPr>
                        <a:t>{0,0,0,0,0,0,2,0} and {0,0,0,0,0,0,4,1} </a:t>
                      </a:r>
                      <a:endParaRPr sz="1500" b="0" u="none" strike="noStrike" cap="none"/>
                    </a:p>
                  </a:txBody>
                  <a:tcPr marL="91451" marR="91451"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IN" sz="1500" u="none" strike="noStrike" cap="none"/>
                        <a:t>Possible slip observed</a:t>
                      </a:r>
                      <a:endParaRPr sz="1500"/>
                    </a:p>
                  </a:txBody>
                  <a:tcPr marL="91451" marR="91451" marT="45725" marB="45725"/>
                </a:tc>
                <a:tc>
                  <a:txBody>
                    <a:bodyPr/>
                    <a:lstStyle/>
                    <a:p>
                      <a:pPr marL="0" marR="0" lvl="0" indent="0" algn="l" rtl="0">
                        <a:lnSpc>
                          <a:spcPct val="100000"/>
                        </a:lnSpc>
                        <a:spcBef>
                          <a:spcPts val="0"/>
                        </a:spcBef>
                        <a:spcAft>
                          <a:spcPts val="0"/>
                        </a:spcAft>
                        <a:buNone/>
                      </a:pPr>
                      <a:r>
                        <a:rPr lang="en-IN" sz="1500" u="none" strike="noStrike" cap="none">
                          <a:solidFill>
                            <a:schemeClr val="dk1"/>
                          </a:solidFill>
                          <a:latin typeface="Arial"/>
                          <a:ea typeface="Arial"/>
                          <a:cs typeface="Arial"/>
                          <a:sym typeface="Arial"/>
                        </a:rPr>
                        <a:t>DM not found</a:t>
                      </a:r>
                      <a:endParaRPr sz="1500"/>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extLst>
                  <a:ext uri="{0D108BD9-81ED-4DB2-BD59-A6C34878D82A}">
                    <a16:rowId xmlns:a16="http://schemas.microsoft.com/office/drawing/2014/main" val="10004"/>
                  </a:ext>
                </a:extLst>
              </a:tr>
              <a:tr h="762011">
                <a:tc>
                  <a:txBody>
                    <a:bodyPr/>
                    <a:lstStyle/>
                    <a:p>
                      <a:pPr marL="0" marR="0" lvl="0" indent="0" algn="ctr" rtl="0">
                        <a:lnSpc>
                          <a:spcPct val="100000"/>
                        </a:lnSpc>
                        <a:spcBef>
                          <a:spcPts val="0"/>
                        </a:spcBef>
                        <a:spcAft>
                          <a:spcPts val="0"/>
                        </a:spcAft>
                        <a:buNone/>
                      </a:pPr>
                      <a:r>
                        <a:rPr lang="en-IN" sz="1500" b="1"/>
                        <a:t>5</a:t>
                      </a:r>
                      <a:r>
                        <a:rPr lang="en-IN" sz="1500" b="1" u="none" strike="noStrike" cap="none"/>
                        <a:t>.</a:t>
                      </a:r>
                      <a:endParaRPr sz="1500"/>
                    </a:p>
                  </a:txBody>
                  <a:tcPr marL="91451" marR="91451" marT="45725" marB="45725"/>
                </a:tc>
                <a:tc>
                  <a:txBody>
                    <a:bodyPr/>
                    <a:lstStyle/>
                    <a:p>
                      <a:pPr marL="0" marR="0" lvl="0" indent="0" algn="l" rtl="0">
                        <a:lnSpc>
                          <a:spcPct val="100000"/>
                        </a:lnSpc>
                        <a:spcBef>
                          <a:spcPts val="0"/>
                        </a:spcBef>
                        <a:spcAft>
                          <a:spcPts val="0"/>
                        </a:spcAft>
                        <a:buNone/>
                      </a:pPr>
                      <a:r>
                        <a:rPr lang="en-IN" sz="1500" b="0" i="0" u="none" strike="noStrike" cap="none">
                          <a:solidFill>
                            <a:srgbClr val="000000"/>
                          </a:solidFill>
                          <a:latin typeface="Arial"/>
                          <a:ea typeface="Arial"/>
                          <a:cs typeface="Arial"/>
                          <a:sym typeface="Arial"/>
                        </a:rPr>
                        <a:t>{0,0,0,0,0,0,2,31}</a:t>
                      </a:r>
                      <a:endParaRPr sz="1500" u="none" strike="noStrike" cap="none"/>
                    </a:p>
                  </a:txBody>
                  <a:tcPr marL="91451" marR="91451"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IN" sz="1500" u="none" strike="noStrike" cap="none"/>
                        <a:t>Butler drifting by high current</a:t>
                      </a:r>
                      <a:endParaRPr sz="1500"/>
                    </a:p>
                  </a:txBody>
                  <a:tcPr marL="91451" marR="91451" marT="45725" marB="45725"/>
                </a:tc>
                <a:tc>
                  <a:txBody>
                    <a:bodyPr/>
                    <a:lstStyle/>
                    <a:p>
                      <a:pPr marL="0" marR="0" lvl="0" indent="0" algn="l" rtl="0">
                        <a:lnSpc>
                          <a:spcPct val="100000"/>
                        </a:lnSpc>
                        <a:spcBef>
                          <a:spcPts val="0"/>
                        </a:spcBef>
                        <a:spcAft>
                          <a:spcPts val="0"/>
                        </a:spcAft>
                        <a:buNone/>
                      </a:pPr>
                      <a:r>
                        <a:rPr lang="en-IN" sz="1500" b="0" i="0" u="none" strike="noStrike" cap="none">
                          <a:solidFill>
                            <a:srgbClr val="000000"/>
                          </a:solidFill>
                          <a:latin typeface="Arial"/>
                          <a:ea typeface="Arial"/>
                          <a:cs typeface="Arial"/>
                          <a:sym typeface="Arial"/>
                        </a:rPr>
                        <a:t>Manual Intervention is done for Bottom DM not found and retrace success</a:t>
                      </a:r>
                      <a:endParaRPr sz="1500" u="none" strike="noStrike" cap="none">
                        <a:solidFill>
                          <a:schemeClr val="dk1"/>
                        </a:solidFill>
                        <a:latin typeface="Arial"/>
                        <a:ea typeface="Arial"/>
                        <a:cs typeface="Arial"/>
                        <a:sym typeface="Arial"/>
                      </a:endParaRPr>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extLst>
                  <a:ext uri="{0D108BD9-81ED-4DB2-BD59-A6C34878D82A}">
                    <a16:rowId xmlns:a16="http://schemas.microsoft.com/office/drawing/2014/main" val="10005"/>
                  </a:ext>
                </a:extLst>
              </a:tr>
              <a:tr h="505051">
                <a:tc>
                  <a:txBody>
                    <a:bodyPr/>
                    <a:lstStyle/>
                    <a:p>
                      <a:pPr marL="0" marR="0" lvl="0" indent="0" algn="ctr" rtl="0">
                        <a:lnSpc>
                          <a:spcPct val="100000"/>
                        </a:lnSpc>
                        <a:spcBef>
                          <a:spcPts val="0"/>
                        </a:spcBef>
                        <a:spcAft>
                          <a:spcPts val="0"/>
                        </a:spcAft>
                        <a:buNone/>
                      </a:pPr>
                      <a:r>
                        <a:rPr lang="en-IN" sz="1500" b="1"/>
                        <a:t>6</a:t>
                      </a:r>
                      <a:r>
                        <a:rPr lang="en-IN" sz="1500" b="1" u="none" strike="noStrike" cap="none"/>
                        <a:t>.</a:t>
                      </a:r>
                      <a:endParaRPr sz="1500"/>
                    </a:p>
                  </a:txBody>
                  <a:tcPr marL="91451" marR="91451" marT="45725" marB="45725"/>
                </a:tc>
                <a:tc>
                  <a:txBody>
                    <a:bodyPr/>
                    <a:lstStyle/>
                    <a:p>
                      <a:pPr marL="0" marR="0" lvl="0" indent="0" algn="l" rtl="0">
                        <a:lnSpc>
                          <a:spcPct val="100000"/>
                        </a:lnSpc>
                        <a:spcBef>
                          <a:spcPts val="0"/>
                        </a:spcBef>
                        <a:spcAft>
                          <a:spcPts val="0"/>
                        </a:spcAft>
                        <a:buNone/>
                      </a:pPr>
                      <a:r>
                        <a:rPr lang="en-IN" sz="1500" u="none" strike="noStrike" cap="none"/>
                        <a:t>NA</a:t>
                      </a:r>
                      <a:endParaRPr sz="1500"/>
                    </a:p>
                  </a:txBody>
                  <a:tcPr marL="91451" marR="91451"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IN" sz="1500" u="none" strike="noStrike" cap="none"/>
                        <a:t>NA</a:t>
                      </a:r>
                      <a:endParaRPr sz="1500"/>
                    </a:p>
                  </a:txBody>
                  <a:tcPr marL="91451" marR="91451" marT="45725" marB="45725"/>
                </a:tc>
                <a:tc>
                  <a:txBody>
                    <a:bodyPr/>
                    <a:lstStyle/>
                    <a:p>
                      <a:pPr marL="0" marR="0" lvl="0" indent="0" algn="l" rtl="0">
                        <a:lnSpc>
                          <a:spcPct val="100000"/>
                        </a:lnSpc>
                        <a:spcBef>
                          <a:spcPts val="0"/>
                        </a:spcBef>
                        <a:spcAft>
                          <a:spcPts val="0"/>
                        </a:spcAft>
                        <a:buNone/>
                      </a:pPr>
                      <a:r>
                        <a:rPr lang="en-IN" sz="1500" u="none" strike="noStrike" cap="none">
                          <a:solidFill>
                            <a:schemeClr val="dk1"/>
                          </a:solidFill>
                          <a:latin typeface="Arial"/>
                          <a:ea typeface="Arial"/>
                          <a:cs typeface="Arial"/>
                          <a:sym typeface="Arial"/>
                        </a:rPr>
                        <a:t>Camera calibration Fail</a:t>
                      </a:r>
                      <a:endParaRPr sz="1500"/>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tc>
                  <a:txBody>
                    <a:bodyPr/>
                    <a:lstStyle/>
                    <a:p>
                      <a:pPr marL="0" marR="0" lvl="0" indent="0" algn="l" rtl="0">
                        <a:lnSpc>
                          <a:spcPct val="100000"/>
                        </a:lnSpc>
                        <a:spcBef>
                          <a:spcPts val="0"/>
                        </a:spcBef>
                        <a:spcAft>
                          <a:spcPts val="0"/>
                        </a:spcAft>
                        <a:buNone/>
                      </a:pPr>
                      <a:endParaRPr sz="1500" u="none" strike="noStrike" cap="none"/>
                    </a:p>
                  </a:txBody>
                  <a:tcPr marL="91451" marR="91451" marT="45725" marB="45725"/>
                </a:tc>
                <a:extLst>
                  <a:ext uri="{0D108BD9-81ED-4DB2-BD59-A6C34878D82A}">
                    <a16:rowId xmlns:a16="http://schemas.microsoft.com/office/drawing/2014/main" val="10006"/>
                  </a:ext>
                </a:extLst>
              </a:tr>
            </a:tbl>
          </a:graphicData>
        </a:graphic>
      </p:graphicFrame>
      <p:sp>
        <p:nvSpPr>
          <p:cNvPr id="166" name="Google Shape;166;p2">
            <a:hlinkClick r:id="rId3"/>
          </p:cNvPr>
          <p:cNvSpPr/>
          <p:nvPr/>
        </p:nvSpPr>
        <p:spPr>
          <a:xfrm>
            <a:off x="8826468" y="1793065"/>
            <a:ext cx="950733" cy="289063"/>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lgn="ctr">
              <a:buSzPts val="1400"/>
            </a:pPr>
            <a:r>
              <a:rPr lang="en-IN">
                <a:latin typeface="Quicksand Light"/>
                <a:ea typeface="Quicksand Light"/>
                <a:cs typeface="Quicksand Light"/>
                <a:sym typeface="Quicksand Light"/>
              </a:rPr>
              <a:t>Click</a:t>
            </a:r>
            <a:endParaRPr>
              <a:latin typeface="Quicksand Light"/>
              <a:ea typeface="Quicksand Light"/>
              <a:cs typeface="Quicksand Light"/>
              <a:sym typeface="Quicksand Light"/>
            </a:endParaRPr>
          </a:p>
        </p:txBody>
      </p:sp>
      <p:sp>
        <p:nvSpPr>
          <p:cNvPr id="167" name="Google Shape;167;p2">
            <a:hlinkClick r:id="rId3"/>
          </p:cNvPr>
          <p:cNvSpPr/>
          <p:nvPr/>
        </p:nvSpPr>
        <p:spPr>
          <a:xfrm>
            <a:off x="8826468" y="2313838"/>
            <a:ext cx="950733" cy="289063"/>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lgn="ctr">
              <a:buSzPts val="1400"/>
            </a:pPr>
            <a:r>
              <a:rPr lang="en-IN">
                <a:latin typeface="Quicksand Light"/>
                <a:ea typeface="Quicksand Light"/>
                <a:cs typeface="Quicksand Light"/>
                <a:sym typeface="Quicksand Light"/>
              </a:rPr>
              <a:t>Click</a:t>
            </a:r>
            <a:endParaRPr>
              <a:latin typeface="Quicksand Light"/>
              <a:ea typeface="Quicksand Light"/>
              <a:cs typeface="Quicksand Light"/>
              <a:sym typeface="Quicksand Light"/>
            </a:endParaRPr>
          </a:p>
        </p:txBody>
      </p:sp>
      <p:sp>
        <p:nvSpPr>
          <p:cNvPr id="168" name="Google Shape;168;p2"/>
          <p:cNvSpPr/>
          <p:nvPr/>
        </p:nvSpPr>
        <p:spPr>
          <a:xfrm>
            <a:off x="8826468" y="2876025"/>
            <a:ext cx="950733" cy="289063"/>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lgn="ctr">
              <a:buSzPts val="1400"/>
            </a:pPr>
            <a:r>
              <a:rPr lang="en-IN">
                <a:latin typeface="Quicksand Light"/>
                <a:ea typeface="Quicksand Light"/>
                <a:cs typeface="Quicksand Light"/>
                <a:sym typeface="Quicksand Light"/>
              </a:rPr>
              <a:t>Click</a:t>
            </a:r>
            <a:endParaRPr>
              <a:latin typeface="Quicksand Light"/>
              <a:ea typeface="Quicksand Light"/>
              <a:cs typeface="Quicksand Light"/>
              <a:sym typeface="Quicksand Light"/>
            </a:endParaRPr>
          </a:p>
        </p:txBody>
      </p:sp>
      <p:sp>
        <p:nvSpPr>
          <p:cNvPr id="169" name="Google Shape;169;p2"/>
          <p:cNvSpPr/>
          <p:nvPr/>
        </p:nvSpPr>
        <p:spPr>
          <a:xfrm>
            <a:off x="8826493" y="3392183"/>
            <a:ext cx="950700" cy="2892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lgn="ctr">
              <a:buSzPts val="1400"/>
            </a:pPr>
            <a:r>
              <a:rPr lang="en-IN">
                <a:latin typeface="Quicksand Light"/>
                <a:ea typeface="Quicksand Light"/>
                <a:cs typeface="Quicksand Light"/>
                <a:sym typeface="Quicksand Light"/>
              </a:rPr>
              <a:t>Click</a:t>
            </a:r>
            <a:endParaRPr>
              <a:latin typeface="Quicksand Light"/>
              <a:ea typeface="Quicksand Light"/>
              <a:cs typeface="Quicksand Light"/>
              <a:sym typeface="Quicksand Light"/>
            </a:endParaRPr>
          </a:p>
        </p:txBody>
      </p:sp>
      <p:sp>
        <p:nvSpPr>
          <p:cNvPr id="170" name="Google Shape;170;p2">
            <a:hlinkClick r:id="rId4"/>
          </p:cNvPr>
          <p:cNvSpPr/>
          <p:nvPr/>
        </p:nvSpPr>
        <p:spPr>
          <a:xfrm>
            <a:off x="8770618" y="4543488"/>
            <a:ext cx="950700" cy="2892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lgn="ctr">
              <a:buSzPts val="1400"/>
            </a:pPr>
            <a:r>
              <a:rPr lang="en-IN">
                <a:latin typeface="Quicksand Light"/>
                <a:ea typeface="Quicksand Light"/>
                <a:cs typeface="Quicksand Light"/>
                <a:sym typeface="Quicksand Light"/>
              </a:rPr>
              <a:t>Click</a:t>
            </a:r>
            <a:endParaRPr>
              <a:latin typeface="Quicksand Light"/>
              <a:ea typeface="Quicksand Light"/>
              <a:cs typeface="Quicksand Light"/>
              <a:sym typeface="Quicksand Light"/>
            </a:endParaRPr>
          </a:p>
        </p:txBody>
      </p:sp>
      <p:sp>
        <p:nvSpPr>
          <p:cNvPr id="171" name="Google Shape;171;p2">
            <a:hlinkClick r:id="rId5"/>
          </p:cNvPr>
          <p:cNvSpPr/>
          <p:nvPr/>
        </p:nvSpPr>
        <p:spPr>
          <a:xfrm>
            <a:off x="8770618" y="4000071"/>
            <a:ext cx="950700" cy="2892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lgn="ctr">
              <a:buSzPts val="1400"/>
            </a:pPr>
            <a:r>
              <a:rPr lang="en-IN">
                <a:latin typeface="Quicksand Light"/>
                <a:ea typeface="Quicksand Light"/>
                <a:cs typeface="Quicksand Light"/>
                <a:sym typeface="Quicksand Light"/>
              </a:rPr>
              <a:t>Click</a:t>
            </a:r>
            <a:endParaRPr>
              <a:latin typeface="Quicksand Light"/>
              <a:ea typeface="Quicksand Light"/>
              <a:cs typeface="Quicksand Light"/>
              <a:sym typeface="Quicksand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1">
            <a:hlinkClick r:id="rId3" action="ppaction://hlinksldjump"/>
          </p:cNvPr>
          <p:cNvSpPr/>
          <p:nvPr/>
        </p:nvSpPr>
        <p:spPr>
          <a:xfrm>
            <a:off x="1" y="13400"/>
            <a:ext cx="12218699"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buSzPts val="1400"/>
            </a:pPr>
            <a:endParaRPr/>
          </a:p>
        </p:txBody>
      </p:sp>
      <p:sp>
        <p:nvSpPr>
          <p:cNvPr id="274" name="Google Shape;274;p1"/>
          <p:cNvSpPr txBox="1"/>
          <p:nvPr/>
        </p:nvSpPr>
        <p:spPr>
          <a:xfrm>
            <a:off x="119075" y="0"/>
            <a:ext cx="10461000" cy="801000"/>
          </a:xfrm>
          <a:prstGeom prst="rect">
            <a:avLst/>
          </a:prstGeom>
          <a:noFill/>
          <a:ln>
            <a:noFill/>
          </a:ln>
        </p:spPr>
        <p:txBody>
          <a:bodyPr spcFirstLastPara="1" wrap="square" lIns="91425" tIns="91425" rIns="91425" bIns="91425" anchor="t" anchorCtr="0">
            <a:noAutofit/>
          </a:bodyPr>
          <a:lstStyle/>
          <a:p>
            <a:pPr marL="457189" indent="-453379">
              <a:buClr>
                <a:srgbClr val="0F1A5C"/>
              </a:buClr>
              <a:buSzPts val="3540"/>
              <a:buFont typeface="Arial"/>
              <a:buChar char="❏"/>
            </a:pPr>
            <a:r>
              <a:rPr lang="en-IN" sz="3240" b="1">
                <a:solidFill>
                  <a:srgbClr val="0F1A5C"/>
                </a:solidFill>
                <a:latin typeface="Quicksand"/>
                <a:ea typeface="Quicksand"/>
                <a:cs typeface="Quicksand"/>
                <a:sym typeface="Quicksand"/>
              </a:rPr>
              <a:t>Ranger 3.0 Troubleshooter</a:t>
            </a:r>
            <a:endParaRPr sz="1840" b="1" i="1">
              <a:solidFill>
                <a:srgbClr val="0F1A5C"/>
              </a:solidFill>
            </a:endParaRPr>
          </a:p>
        </p:txBody>
      </p:sp>
      <p:sp>
        <p:nvSpPr>
          <p:cNvPr id="275" name="Google Shape;275;p1">
            <a:hlinkClick r:id="rId3" action="ppaction://hlinksldjump"/>
          </p:cNvPr>
          <p:cNvSpPr txBox="1"/>
          <p:nvPr/>
        </p:nvSpPr>
        <p:spPr>
          <a:xfrm>
            <a:off x="4053825" y="2653275"/>
            <a:ext cx="4304400" cy="531900"/>
          </a:xfrm>
          <a:prstGeom prst="rect">
            <a:avLst/>
          </a:prstGeom>
          <a:solidFill>
            <a:srgbClr val="DDDDDD"/>
          </a:solidFill>
          <a:ln w="28575" cap="flat" cmpd="sng">
            <a:solidFill>
              <a:srgbClr val="000000"/>
            </a:solidFill>
            <a:prstDash val="solid"/>
            <a:round/>
            <a:headEnd type="none" w="sm" len="sm"/>
            <a:tailEnd type="none" w="sm" len="sm"/>
          </a:ln>
        </p:spPr>
        <p:txBody>
          <a:bodyPr spcFirstLastPara="1" wrap="square" lIns="68575" tIns="34275" rIns="68575" bIns="34275" anchor="t" anchorCtr="0">
            <a:noAutofit/>
          </a:bodyPr>
          <a:lstStyle/>
          <a:p>
            <a:pPr>
              <a:buSzPts val="1400"/>
            </a:pPr>
            <a:r>
              <a:rPr lang="en-IN"/>
              <a:t>             </a:t>
            </a:r>
            <a:r>
              <a:rPr lang="en-IN" sz="2000" b="1">
                <a:latin typeface="Quicksand"/>
                <a:ea typeface="Quicksand"/>
                <a:cs typeface="Quicksand"/>
                <a:sym typeface="Quicksand"/>
              </a:rPr>
              <a:t> </a:t>
            </a:r>
            <a:r>
              <a:rPr lang="en-IN" sz="2700" b="1">
                <a:latin typeface="Quicksand"/>
                <a:ea typeface="Quicksand"/>
                <a:cs typeface="Quicksand"/>
                <a:sym typeface="Quicksand"/>
              </a:rPr>
              <a:t>Available Version</a:t>
            </a:r>
            <a:r>
              <a:rPr lang="en-IN" sz="2100" b="1">
                <a:latin typeface="Quicksand"/>
                <a:ea typeface="Quicksand"/>
                <a:cs typeface="Quicksand"/>
                <a:sym typeface="Quicksand"/>
              </a:rPr>
              <a:t> </a:t>
            </a:r>
            <a:endParaRPr sz="2100" b="1">
              <a:latin typeface="Quicksand"/>
              <a:ea typeface="Quicksand"/>
              <a:cs typeface="Quicksand"/>
              <a:sym typeface="Quicksand"/>
            </a:endParaRPr>
          </a:p>
        </p:txBody>
      </p:sp>
      <p:sp>
        <p:nvSpPr>
          <p:cNvPr id="276" name="Google Shape;276;p1"/>
          <p:cNvSpPr txBox="1"/>
          <p:nvPr/>
        </p:nvSpPr>
        <p:spPr>
          <a:xfrm>
            <a:off x="1981500" y="4203226"/>
            <a:ext cx="1831200" cy="531900"/>
          </a:xfrm>
          <a:prstGeom prst="rect">
            <a:avLst/>
          </a:prstGeom>
          <a:noFill/>
          <a:ln>
            <a:noFill/>
          </a:ln>
        </p:spPr>
        <p:txBody>
          <a:bodyPr spcFirstLastPara="1" wrap="square" lIns="91425" tIns="91425" rIns="91425" bIns="91425" anchor="t" anchorCtr="0">
            <a:noAutofit/>
          </a:bodyPr>
          <a:lstStyle/>
          <a:p>
            <a:pPr>
              <a:buSzPts val="2500"/>
            </a:pPr>
            <a:r>
              <a:rPr lang="en-IN" sz="2500" u="sng">
                <a:solidFill>
                  <a:srgbClr val="0563C1"/>
                </a:solidFill>
                <a:latin typeface="Quicksand Light"/>
                <a:ea typeface="Quicksand Light"/>
                <a:cs typeface="Quicksand Light"/>
                <a:sym typeface="Quicksand Light"/>
                <a:hlinkClick r:id="rId4" action="ppaction://hlinksldjump">
                  <a:extLst>
                    <a:ext uri="{A12FA001-AC4F-418D-AE19-62706E023703}">
                      <ahyp:hlinkClr xmlns:ahyp="http://schemas.microsoft.com/office/drawing/2018/hyperlinkcolor" val="tx"/>
                    </a:ext>
                  </a:extLst>
                </a:hlinkClick>
              </a:rPr>
              <a:t>Ver 1.0</a:t>
            </a:r>
            <a:endParaRPr sz="2500">
              <a:latin typeface="Quicksand Light"/>
              <a:ea typeface="Quicksand Light"/>
              <a:cs typeface="Quicksand Light"/>
              <a:sym typeface="Quicksand Light"/>
            </a:endParaRPr>
          </a:p>
        </p:txBody>
      </p:sp>
      <p:sp>
        <p:nvSpPr>
          <p:cNvPr id="277" name="Google Shape;277;p1">
            <a:hlinkClick r:id="rId4" action="ppaction://hlinksldjump"/>
          </p:cNvPr>
          <p:cNvSpPr/>
          <p:nvPr/>
        </p:nvSpPr>
        <p:spPr>
          <a:xfrm>
            <a:off x="1125151" y="4203226"/>
            <a:ext cx="535800" cy="5319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buSzPts val="1400"/>
            </a:pPr>
            <a:endParaRPr/>
          </a:p>
        </p:txBody>
      </p:sp>
      <p:sp>
        <p:nvSpPr>
          <p:cNvPr id="278" name="Google Shape;278;p1"/>
          <p:cNvSpPr txBox="1"/>
          <p:nvPr/>
        </p:nvSpPr>
        <p:spPr>
          <a:xfrm>
            <a:off x="1195675" y="1326625"/>
            <a:ext cx="10461000" cy="801000"/>
          </a:xfrm>
          <a:prstGeom prst="rect">
            <a:avLst/>
          </a:prstGeom>
          <a:noFill/>
          <a:ln>
            <a:noFill/>
          </a:ln>
        </p:spPr>
        <p:txBody>
          <a:bodyPr spcFirstLastPara="1" wrap="square" lIns="91425" tIns="91425" rIns="91425" bIns="91425" anchor="t" anchorCtr="0">
            <a:noAutofit/>
          </a:bodyPr>
          <a:lstStyle/>
          <a:p>
            <a:pPr marL="457189" indent="-415280">
              <a:buClr>
                <a:srgbClr val="0F1A5C"/>
              </a:buClr>
              <a:buSzPts val="2940"/>
              <a:buFont typeface="Quicksand Light"/>
              <a:buChar char="➢"/>
            </a:pPr>
            <a:r>
              <a:rPr lang="en-IN" sz="2940">
                <a:solidFill>
                  <a:srgbClr val="0F1A5C"/>
                </a:solidFill>
                <a:latin typeface="Quicksand Light"/>
                <a:ea typeface="Quicksand Light"/>
                <a:cs typeface="Quicksand Light"/>
                <a:sym typeface="Quicksand Light"/>
              </a:rPr>
              <a:t>Camera Related Error</a:t>
            </a:r>
            <a:endParaRPr sz="1240" i="1">
              <a:solidFill>
                <a:srgbClr val="0F1A5C"/>
              </a:solidFill>
              <a:latin typeface="Quicksand Light"/>
              <a:ea typeface="Quicksand Light"/>
              <a:cs typeface="Quicksand Light"/>
              <a:sym typeface="Quicksand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g9a4023e6b3_0_0">
            <a:hlinkClick r:id="rId3" action="ppaction://hlinksldjump"/>
          </p:cNvPr>
          <p:cNvSpPr/>
          <p:nvPr/>
        </p:nvSpPr>
        <p:spPr>
          <a:xfrm>
            <a:off x="1" y="0"/>
            <a:ext cx="12218699"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buSzPts val="1400"/>
            </a:pPr>
            <a:endParaRPr/>
          </a:p>
        </p:txBody>
      </p:sp>
      <p:sp>
        <p:nvSpPr>
          <p:cNvPr id="284" name="Google Shape;284;g9a4023e6b3_0_0"/>
          <p:cNvSpPr txBox="1"/>
          <p:nvPr/>
        </p:nvSpPr>
        <p:spPr>
          <a:xfrm>
            <a:off x="387425" y="183972"/>
            <a:ext cx="11649000" cy="637800"/>
          </a:xfrm>
          <a:prstGeom prst="rect">
            <a:avLst/>
          </a:prstGeom>
          <a:noFill/>
          <a:ln>
            <a:noFill/>
          </a:ln>
        </p:spPr>
        <p:txBody>
          <a:bodyPr spcFirstLastPara="1" wrap="square" lIns="91425" tIns="45700" rIns="91425" bIns="45700" anchor="ctr" anchorCtr="0">
            <a:noAutofit/>
          </a:bodyPr>
          <a:lstStyle/>
          <a:p>
            <a:pPr marL="457189" indent="-457189">
              <a:buClr>
                <a:srgbClr val="0F1A5C"/>
              </a:buClr>
              <a:buSzPts val="3740"/>
              <a:buFont typeface="Arial"/>
              <a:buChar char="❏"/>
            </a:pPr>
            <a:r>
              <a:rPr lang="en-IN" sz="3240" b="1">
                <a:solidFill>
                  <a:srgbClr val="0F1A5C"/>
                </a:solidFill>
                <a:latin typeface="Quicksand"/>
                <a:ea typeface="Quicksand"/>
                <a:cs typeface="Quicksand"/>
                <a:sym typeface="Quicksand"/>
              </a:rPr>
              <a:t>Ranger 3.0 Troubleshooter</a:t>
            </a:r>
            <a:endParaRPr sz="3240" b="1">
              <a:solidFill>
                <a:srgbClr val="0F1A5C"/>
              </a:solidFill>
              <a:latin typeface="Quicksand"/>
              <a:ea typeface="Quicksand"/>
              <a:cs typeface="Quicksand"/>
              <a:sym typeface="Quicksand"/>
            </a:endParaRPr>
          </a:p>
        </p:txBody>
      </p:sp>
      <p:sp>
        <p:nvSpPr>
          <p:cNvPr id="285" name="Google Shape;285;g9a4023e6b3_0_0">
            <a:hlinkClick r:id="" action="ppaction://hlinkshowjump?jump=nextslide"/>
          </p:cNvPr>
          <p:cNvSpPr/>
          <p:nvPr/>
        </p:nvSpPr>
        <p:spPr>
          <a:xfrm>
            <a:off x="5357800" y="3817401"/>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lgn="ctr">
              <a:buSzPts val="1400"/>
            </a:pPr>
            <a:r>
              <a:rPr lang="en-IN">
                <a:latin typeface="Quicksand Light"/>
                <a:ea typeface="Quicksand Light"/>
                <a:cs typeface="Quicksand Light"/>
                <a:sym typeface="Quicksand Light"/>
              </a:rPr>
              <a:t>Start</a:t>
            </a:r>
            <a:endParaRPr>
              <a:latin typeface="Quicksand Light"/>
              <a:ea typeface="Quicksand Light"/>
              <a:cs typeface="Quicksand Light"/>
              <a:sym typeface="Quicksand Light"/>
            </a:endParaRPr>
          </a:p>
        </p:txBody>
      </p:sp>
      <p:sp>
        <p:nvSpPr>
          <p:cNvPr id="286" name="Google Shape;286;g9a4023e6b3_0_0"/>
          <p:cNvSpPr txBox="1"/>
          <p:nvPr/>
        </p:nvSpPr>
        <p:spPr>
          <a:xfrm>
            <a:off x="338123" y="1747361"/>
            <a:ext cx="11151300" cy="1279200"/>
          </a:xfrm>
          <a:prstGeom prst="rect">
            <a:avLst/>
          </a:prstGeom>
          <a:noFill/>
          <a:ln>
            <a:noFill/>
          </a:ln>
        </p:spPr>
        <p:txBody>
          <a:bodyPr spcFirstLastPara="1" wrap="square" lIns="91425" tIns="91425" rIns="91425" bIns="91425" anchor="t" anchorCtr="0">
            <a:noAutofit/>
          </a:bodyPr>
          <a:lstStyle/>
          <a:p>
            <a:pPr>
              <a:buSzPts val="3740"/>
            </a:pPr>
            <a:r>
              <a:rPr lang="en-IN" sz="3740" b="1">
                <a:solidFill>
                  <a:srgbClr val="0F1A5C"/>
                </a:solidFill>
              </a:rPr>
              <a:t>      </a:t>
            </a:r>
            <a:r>
              <a:rPr lang="en-IN" sz="3740" b="1">
                <a:solidFill>
                  <a:srgbClr val="0F1A5C"/>
                </a:solidFill>
                <a:latin typeface="Quicksand"/>
                <a:ea typeface="Quicksand"/>
                <a:cs typeface="Quicksand"/>
                <a:sym typeface="Quicksand"/>
              </a:rPr>
              <a:t>Camera Related Error (DM not found Error)</a:t>
            </a:r>
            <a:endParaRPr sz="3740" b="1">
              <a:solidFill>
                <a:srgbClr val="0F1A5C"/>
              </a:solidFill>
              <a:latin typeface="Quicksand"/>
              <a:ea typeface="Quicksand"/>
              <a:cs typeface="Quicksand"/>
              <a:sym typeface="Quicksand"/>
            </a:endParaRPr>
          </a:p>
          <a:p>
            <a:pPr marL="457189">
              <a:buSzPts val="1400"/>
            </a:pPr>
            <a:r>
              <a:rPr lang="en-IN" b="1">
                <a:latin typeface="Quicksand"/>
                <a:ea typeface="Quicksand"/>
                <a:cs typeface="Quicksand"/>
                <a:sym typeface="Quicksand"/>
              </a:rPr>
              <a:t>                                                     </a:t>
            </a:r>
            <a:r>
              <a:rPr lang="en-IN" sz="1800" b="1" i="1">
                <a:latin typeface="Quicksand"/>
                <a:ea typeface="Quicksand"/>
                <a:cs typeface="Quicksand"/>
                <a:sym typeface="Quicksand"/>
              </a:rPr>
              <a:t>                                         </a:t>
            </a:r>
            <a:r>
              <a:rPr lang="en-IN" sz="1840" b="1" i="1">
                <a:solidFill>
                  <a:srgbClr val="0F1A5C"/>
                </a:solidFill>
                <a:latin typeface="Quicksand"/>
                <a:ea typeface="Quicksand"/>
                <a:cs typeface="Quicksand"/>
                <a:sym typeface="Quicksand"/>
              </a:rPr>
              <a:t>Ver.1.0</a:t>
            </a:r>
            <a:endParaRPr sz="1840" b="1" i="1">
              <a:solidFill>
                <a:srgbClr val="0F1A5C"/>
              </a:solidFill>
              <a:latin typeface="Quicksand"/>
              <a:ea typeface="Quicksand"/>
              <a:cs typeface="Quicksand"/>
              <a:sym typeface="Quicksand"/>
            </a:endParaRPr>
          </a:p>
        </p:txBody>
      </p:sp>
      <p:sp>
        <p:nvSpPr>
          <p:cNvPr id="287" name="Google Shape;287;g9a4023e6b3_0_0"/>
          <p:cNvSpPr txBox="1"/>
          <p:nvPr/>
        </p:nvSpPr>
        <p:spPr>
          <a:xfrm>
            <a:off x="7313675" y="4930951"/>
            <a:ext cx="4454400" cy="1431600"/>
          </a:xfrm>
          <a:prstGeom prst="rect">
            <a:avLst/>
          </a:prstGeom>
          <a:noFill/>
          <a:ln>
            <a:noFill/>
          </a:ln>
        </p:spPr>
        <p:txBody>
          <a:bodyPr spcFirstLastPara="1" wrap="square" lIns="91425" tIns="91425" rIns="91425" bIns="91425" anchor="t" anchorCtr="0">
            <a:noAutofit/>
          </a:bodyPr>
          <a:lstStyle/>
          <a:p>
            <a:pPr>
              <a:buSzPts val="1100"/>
            </a:pPr>
            <a:r>
              <a:rPr lang="en-IN" sz="1200"/>
              <a:t>  </a:t>
            </a:r>
            <a:r>
              <a:rPr lang="en-IN" sz="1200" i="1">
                <a:latin typeface="Quicksand"/>
                <a:ea typeface="Quicksand"/>
                <a:cs typeface="Quicksand"/>
                <a:sym typeface="Quicksand"/>
              </a:rPr>
              <a:t>Note: </a:t>
            </a:r>
            <a:endParaRPr sz="1200" i="1">
              <a:latin typeface="Quicksand"/>
              <a:ea typeface="Quicksand"/>
              <a:cs typeface="Quicksand"/>
              <a:sym typeface="Quicksand"/>
            </a:endParaRPr>
          </a:p>
          <a:p>
            <a:pPr marL="457189" indent="-304792">
              <a:buSzPts val="1200"/>
              <a:buFont typeface="Quicksand"/>
              <a:buAutoNum type="arabicParenR"/>
            </a:pPr>
            <a:r>
              <a:rPr lang="en-IN" sz="1200" i="1">
                <a:latin typeface="Quicksand"/>
                <a:ea typeface="Quicksand"/>
                <a:cs typeface="Quicksand"/>
                <a:sym typeface="Quicksand"/>
              </a:rPr>
              <a:t>Run the slide and click on buttons, videos or hyperlinks as necessary. DO NOT USE ARROW KEYS</a:t>
            </a:r>
            <a:endParaRPr sz="1200" i="1">
              <a:latin typeface="Quicksand"/>
              <a:ea typeface="Quicksand"/>
              <a:cs typeface="Quicksand"/>
              <a:sym typeface="Quicksand"/>
            </a:endParaRPr>
          </a:p>
          <a:p>
            <a:pPr marL="457189" indent="-304792">
              <a:buSzPts val="1200"/>
              <a:buFont typeface="Quicksand"/>
              <a:buAutoNum type="arabicParenR"/>
            </a:pPr>
            <a:r>
              <a:rPr lang="en-IN" sz="1200" i="1">
                <a:latin typeface="Quicksand"/>
                <a:ea typeface="Quicksand"/>
                <a:cs typeface="Quicksand"/>
                <a:sym typeface="Quicksand"/>
              </a:rPr>
              <a:t>In case of incorrect selection, rerun the slide or go to previous slide</a:t>
            </a:r>
            <a:endParaRPr sz="1200" i="1">
              <a:latin typeface="Quicksand"/>
              <a:ea typeface="Quicksand"/>
              <a:cs typeface="Quicksand"/>
              <a:sym typeface="Quicksand"/>
            </a:endParaRPr>
          </a:p>
          <a:p>
            <a:pPr marL="457189">
              <a:buSzPts val="1100"/>
            </a:pPr>
            <a:endParaRPr sz="1200" i="1"/>
          </a:p>
        </p:txBody>
      </p:sp>
      <p:sp>
        <p:nvSpPr>
          <p:cNvPr id="288" name="Google Shape;288;g9a4023e6b3_0_0"/>
          <p:cNvSpPr txBox="1"/>
          <p:nvPr/>
        </p:nvSpPr>
        <p:spPr>
          <a:xfrm>
            <a:off x="522401" y="5665901"/>
            <a:ext cx="2424300" cy="388500"/>
          </a:xfrm>
          <a:prstGeom prst="rect">
            <a:avLst/>
          </a:prstGeom>
          <a:noFill/>
          <a:ln>
            <a:noFill/>
          </a:ln>
          <a:effectLst>
            <a:outerShdw blurRad="57150" dist="19050" dir="5400000" algn="bl" rotWithShape="0">
              <a:srgbClr val="000000">
                <a:alpha val="49019"/>
              </a:srgbClr>
            </a:outerShdw>
          </a:effectLst>
        </p:spPr>
        <p:txBody>
          <a:bodyPr spcFirstLastPara="1" wrap="square" lIns="91425" tIns="91425" rIns="91425" bIns="91425" anchor="t" anchorCtr="0">
            <a:noAutofit/>
          </a:bodyPr>
          <a:lstStyle/>
          <a:p>
            <a:pPr>
              <a:buSzPts val="1800"/>
            </a:pPr>
            <a:r>
              <a:rPr lang="en-IN" sz="1800">
                <a:uFill>
                  <a:noFill/>
                </a:uFill>
                <a:latin typeface="Quicksand Light"/>
                <a:ea typeface="Quicksand Light"/>
                <a:cs typeface="Quicksand Light"/>
                <a:sym typeface="Quicksand Light"/>
                <a:hlinkClick r:id="rId4">
                  <a:extLst>
                    <a:ext uri="{A12FA001-AC4F-418D-AE19-62706E023703}">
                      <ahyp:hlinkClr xmlns:ahyp="http://schemas.microsoft.com/office/drawing/2018/hyperlinkcolor" val="tx"/>
                    </a:ext>
                  </a:extLst>
                </a:hlinkClick>
              </a:rPr>
              <a:t>FlowChart Reference</a:t>
            </a:r>
            <a:endParaRPr sz="1800">
              <a:latin typeface="Quicksand Light"/>
              <a:ea typeface="Quicksand Light"/>
              <a:cs typeface="Quicksand Light"/>
              <a:sym typeface="Quicksand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102b30ad026_0_137">
            <a:hlinkClick r:id="rId3" action="ppaction://hlinksldjump"/>
          </p:cNvPr>
          <p:cNvSpPr/>
          <p:nvPr/>
        </p:nvSpPr>
        <p:spPr>
          <a:xfrm>
            <a:off x="1" y="13400"/>
            <a:ext cx="122187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buSzPts val="1400"/>
            </a:pPr>
            <a:endParaRPr/>
          </a:p>
        </p:txBody>
      </p:sp>
      <p:sp>
        <p:nvSpPr>
          <p:cNvPr id="294" name="Google Shape;294;g102b30ad026_0_137"/>
          <p:cNvSpPr txBox="1"/>
          <p:nvPr/>
        </p:nvSpPr>
        <p:spPr>
          <a:xfrm>
            <a:off x="119075" y="0"/>
            <a:ext cx="10461000" cy="801000"/>
          </a:xfrm>
          <a:prstGeom prst="rect">
            <a:avLst/>
          </a:prstGeom>
          <a:noFill/>
          <a:ln>
            <a:noFill/>
          </a:ln>
        </p:spPr>
        <p:txBody>
          <a:bodyPr spcFirstLastPara="1" wrap="square" lIns="91425" tIns="91425" rIns="91425" bIns="91425" anchor="t" anchorCtr="0">
            <a:noAutofit/>
          </a:bodyPr>
          <a:lstStyle/>
          <a:p>
            <a:pPr marL="457189" indent="-453379">
              <a:buClr>
                <a:srgbClr val="0F1A5C"/>
              </a:buClr>
              <a:buSzPts val="3540"/>
              <a:buFont typeface="Arial"/>
              <a:buChar char="❏"/>
            </a:pPr>
            <a:r>
              <a:rPr lang="en-IN" sz="3240" b="1">
                <a:solidFill>
                  <a:srgbClr val="0F1A5C"/>
                </a:solidFill>
                <a:latin typeface="Quicksand"/>
                <a:ea typeface="Quicksand"/>
                <a:cs typeface="Quicksand"/>
                <a:sym typeface="Quicksand"/>
              </a:rPr>
              <a:t>Ranger 3.0 Troubleshooter</a:t>
            </a:r>
            <a:endParaRPr sz="1840" b="1" i="1">
              <a:solidFill>
                <a:srgbClr val="0F1A5C"/>
              </a:solidFill>
            </a:endParaRPr>
          </a:p>
        </p:txBody>
      </p:sp>
      <p:sp>
        <p:nvSpPr>
          <p:cNvPr id="295" name="Google Shape;295;g102b30ad026_0_137"/>
          <p:cNvSpPr txBox="1"/>
          <p:nvPr/>
        </p:nvSpPr>
        <p:spPr>
          <a:xfrm>
            <a:off x="270451" y="760851"/>
            <a:ext cx="11651100" cy="1279200"/>
          </a:xfrm>
          <a:prstGeom prst="rect">
            <a:avLst/>
          </a:prstGeom>
          <a:noFill/>
          <a:ln>
            <a:noFill/>
          </a:ln>
        </p:spPr>
        <p:txBody>
          <a:bodyPr spcFirstLastPara="1" wrap="square" lIns="91425" tIns="91425" rIns="91425" bIns="91425" anchor="t" anchorCtr="0">
            <a:noAutofit/>
          </a:bodyPr>
          <a:lstStyle/>
          <a:p>
            <a:pPr>
              <a:buSzPts val="3740"/>
            </a:pPr>
            <a:r>
              <a:rPr lang="en-IN" sz="3740" b="1">
                <a:solidFill>
                  <a:srgbClr val="0F1A5C"/>
                </a:solidFill>
                <a:latin typeface="Quicksand"/>
                <a:ea typeface="Quicksand"/>
                <a:cs typeface="Quicksand"/>
                <a:sym typeface="Quicksand"/>
              </a:rPr>
              <a:t> Error Description: </a:t>
            </a:r>
            <a:endParaRPr sz="3740" b="1">
              <a:solidFill>
                <a:srgbClr val="0F1A5C"/>
              </a:solidFill>
              <a:latin typeface="Quicksand"/>
              <a:ea typeface="Quicksand"/>
              <a:cs typeface="Quicksand"/>
              <a:sym typeface="Quicksand"/>
            </a:endParaRPr>
          </a:p>
          <a:p>
            <a:pPr>
              <a:buSzPts val="3740"/>
            </a:pPr>
            <a:endParaRPr sz="1840" b="1" i="1">
              <a:solidFill>
                <a:srgbClr val="0F1A5C"/>
              </a:solidFill>
              <a:latin typeface="Quicksand"/>
              <a:ea typeface="Quicksand"/>
              <a:cs typeface="Quicksand"/>
              <a:sym typeface="Quicksand"/>
            </a:endParaRPr>
          </a:p>
          <a:p>
            <a:pPr>
              <a:buSzPts val="3740"/>
            </a:pPr>
            <a:r>
              <a:rPr lang="en-IN" sz="1840" b="1" i="1">
                <a:solidFill>
                  <a:srgbClr val="0F1A5C"/>
                </a:solidFill>
                <a:latin typeface="Quicksand"/>
                <a:ea typeface="Quicksand"/>
                <a:cs typeface="Quicksand"/>
                <a:sym typeface="Quicksand"/>
              </a:rPr>
              <a:t>Follow this page if following is happened in BoT </a:t>
            </a:r>
            <a:endParaRPr sz="1840" b="1" i="1">
              <a:solidFill>
                <a:srgbClr val="0F1A5C"/>
              </a:solidFill>
              <a:latin typeface="Quicksand"/>
              <a:ea typeface="Quicksand"/>
              <a:cs typeface="Quicksand"/>
              <a:sym typeface="Quicksand"/>
            </a:endParaRPr>
          </a:p>
          <a:p>
            <a:pPr marL="457189" indent="-345431">
              <a:buClr>
                <a:srgbClr val="0F1A5C"/>
              </a:buClr>
              <a:buSzPts val="1840"/>
              <a:buFont typeface="Quicksand"/>
              <a:buAutoNum type="arabicPeriod"/>
            </a:pPr>
            <a:r>
              <a:rPr lang="en-IN" sz="1840" b="1" i="1">
                <a:solidFill>
                  <a:srgbClr val="0F1A5C"/>
                </a:solidFill>
                <a:latin typeface="Quicksand"/>
                <a:ea typeface="Quicksand"/>
                <a:cs typeface="Quicksand"/>
                <a:sym typeface="Quicksand"/>
              </a:rPr>
              <a:t>Ranger is not able to decode Either Top or Bottom barcode .</a:t>
            </a:r>
            <a:endParaRPr sz="1840" b="1" i="1">
              <a:solidFill>
                <a:srgbClr val="0F1A5C"/>
              </a:solidFill>
              <a:latin typeface="Quicksand"/>
              <a:ea typeface="Quicksand"/>
              <a:cs typeface="Quicksand"/>
              <a:sym typeface="Quicksand"/>
            </a:endParaRPr>
          </a:p>
          <a:p>
            <a:pPr marL="457189" indent="-345431">
              <a:buClr>
                <a:srgbClr val="0F1A5C"/>
              </a:buClr>
              <a:buSzPts val="1840"/>
              <a:buFont typeface="Quicksand"/>
              <a:buAutoNum type="arabicPeriod"/>
            </a:pPr>
            <a:r>
              <a:rPr lang="en-IN" sz="1840" b="1" i="1">
                <a:solidFill>
                  <a:srgbClr val="0F1A5C"/>
                </a:solidFill>
                <a:latin typeface="Quicksand"/>
                <a:ea typeface="Quicksand"/>
                <a:cs typeface="Quicksand"/>
                <a:sym typeface="Quicksand"/>
              </a:rPr>
              <a:t>Ranger is showing DM not found error in logs while operation.</a:t>
            </a:r>
            <a:endParaRPr sz="1840" b="1" i="1">
              <a:solidFill>
                <a:srgbClr val="0F1A5C"/>
              </a:solidFill>
              <a:latin typeface="Quicksand"/>
              <a:ea typeface="Quicksand"/>
              <a:cs typeface="Quicksand"/>
              <a:sym typeface="Quicksand"/>
            </a:endParaRPr>
          </a:p>
          <a:p>
            <a:pPr marL="457189">
              <a:buSzPts val="1840"/>
            </a:pPr>
            <a:endParaRPr sz="1840" b="1" i="1">
              <a:solidFill>
                <a:srgbClr val="0F1A5C"/>
              </a:solidFill>
              <a:latin typeface="Quicksand"/>
              <a:ea typeface="Quicksand"/>
              <a:cs typeface="Quicksand"/>
              <a:sym typeface="Quicksand"/>
            </a:endParaRPr>
          </a:p>
          <a:p>
            <a:pPr marL="457189">
              <a:buSzPts val="1840"/>
            </a:pPr>
            <a:endParaRPr sz="1840" b="1" i="1">
              <a:solidFill>
                <a:srgbClr val="0F1A5C"/>
              </a:solidFill>
              <a:latin typeface="Quicksand"/>
              <a:ea typeface="Quicksand"/>
              <a:cs typeface="Quicksand"/>
              <a:sym typeface="Quicksand"/>
            </a:endParaRPr>
          </a:p>
          <a:p>
            <a:pPr marL="457189">
              <a:buSzPts val="1840"/>
            </a:pPr>
            <a:endParaRPr sz="1840" b="1" i="1">
              <a:solidFill>
                <a:srgbClr val="0F1A5C"/>
              </a:solidFill>
              <a:latin typeface="Quicksand"/>
              <a:ea typeface="Quicksand"/>
              <a:cs typeface="Quicksand"/>
              <a:sym typeface="Quicksand"/>
            </a:endParaRPr>
          </a:p>
          <a:p>
            <a:pPr>
              <a:buSzPts val="1840"/>
            </a:pPr>
            <a:endParaRPr sz="1840" b="1" i="1">
              <a:solidFill>
                <a:srgbClr val="0F1A5C"/>
              </a:solidFill>
              <a:latin typeface="Quicksand"/>
              <a:ea typeface="Quicksand"/>
              <a:cs typeface="Quicksand"/>
              <a:sym typeface="Quicksand"/>
            </a:endParaRPr>
          </a:p>
          <a:p>
            <a:pPr>
              <a:buSzPts val="1840"/>
            </a:pPr>
            <a:endParaRPr sz="1840" b="1" i="1">
              <a:solidFill>
                <a:srgbClr val="0F1A5C"/>
              </a:solidFill>
              <a:latin typeface="Quicksand"/>
              <a:ea typeface="Quicksand"/>
              <a:cs typeface="Quicksand"/>
              <a:sym typeface="Quicksand"/>
            </a:endParaRPr>
          </a:p>
          <a:p>
            <a:pPr>
              <a:buSzPts val="1840"/>
            </a:pPr>
            <a:endParaRPr sz="1840" b="1" i="1">
              <a:solidFill>
                <a:srgbClr val="0F1A5C"/>
              </a:solidFill>
              <a:latin typeface="Quicksand"/>
              <a:ea typeface="Quicksand"/>
              <a:cs typeface="Quicksand"/>
              <a:sym typeface="Quicksand"/>
            </a:endParaRPr>
          </a:p>
          <a:p>
            <a:pPr>
              <a:buSzPts val="1840"/>
            </a:pPr>
            <a:endParaRPr sz="1840" b="1" i="1">
              <a:solidFill>
                <a:srgbClr val="0F1A5C"/>
              </a:solidFill>
              <a:latin typeface="Quicksand"/>
              <a:ea typeface="Quicksand"/>
              <a:cs typeface="Quicksand"/>
              <a:sym typeface="Quicksand"/>
            </a:endParaRPr>
          </a:p>
          <a:p>
            <a:pPr>
              <a:buSzPts val="3740"/>
            </a:pPr>
            <a:endParaRPr sz="1840" b="1" i="1">
              <a:solidFill>
                <a:srgbClr val="0F1A5C"/>
              </a:solidFill>
              <a:latin typeface="Quicksand"/>
              <a:ea typeface="Quicksand"/>
              <a:cs typeface="Quicksand"/>
              <a:sym typeface="Quicksand"/>
            </a:endParaRPr>
          </a:p>
          <a:p>
            <a:pPr>
              <a:buSzPts val="3740"/>
            </a:pPr>
            <a:endParaRPr sz="1840" b="1" i="1">
              <a:solidFill>
                <a:srgbClr val="0F1A5C"/>
              </a:solidFill>
              <a:latin typeface="Quicksand"/>
              <a:ea typeface="Quicksand"/>
              <a:cs typeface="Quicksand"/>
              <a:sym typeface="Quicksand"/>
            </a:endParaRPr>
          </a:p>
        </p:txBody>
      </p:sp>
      <p:sp>
        <p:nvSpPr>
          <p:cNvPr id="296" name="Google Shape;296;g102b30ad026_0_137">
            <a:hlinkClick r:id="rId4" action="ppaction://hlinksldjump"/>
          </p:cNvPr>
          <p:cNvSpPr/>
          <p:nvPr/>
        </p:nvSpPr>
        <p:spPr>
          <a:xfrm>
            <a:off x="4984200" y="3114951"/>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algn="ctr">
              <a:buSzPts val="1400"/>
            </a:pPr>
            <a:r>
              <a:rPr lang="en-IN">
                <a:latin typeface="Quicksand Light"/>
                <a:ea typeface="Quicksand Light"/>
                <a:cs typeface="Quicksand Light"/>
                <a:sym typeface="Quicksand Light"/>
              </a:rPr>
              <a:t>Next</a:t>
            </a:r>
            <a:endParaRPr>
              <a:latin typeface="Quicksand Light"/>
              <a:ea typeface="Quicksand Light"/>
              <a:cs typeface="Quicksand Light"/>
              <a:sym typeface="Quicksand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5">
            <a:hlinkClick r:id="rId3" action="ppaction://hlinksldjump"/>
          </p:cNvPr>
          <p:cNvSpPr/>
          <p:nvPr/>
        </p:nvSpPr>
        <p:spPr>
          <a:xfrm>
            <a:off x="0" y="0"/>
            <a:ext cx="12192000" cy="6858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342900" marR="0" lvl="0" indent="-254000" algn="l" rtl="0">
              <a:lnSpc>
                <a:spcPct val="100000"/>
              </a:lnSpc>
              <a:spcBef>
                <a:spcPts val="0"/>
              </a:spcBef>
              <a:spcAft>
                <a:spcPts val="0"/>
              </a:spcAft>
              <a:buClr>
                <a:srgbClr val="000000"/>
              </a:buClr>
              <a:buSzPts val="1400"/>
              <a:buFont typeface="Arial"/>
              <a:buNone/>
            </a:pPr>
            <a:endParaRPr sz="1800" b="0" i="0" u="sng" strike="noStrike" cap="none">
              <a:solidFill>
                <a:schemeClr val="hlink"/>
              </a:solidFill>
              <a:latin typeface="Quicksand"/>
              <a:ea typeface="Quicksand"/>
              <a:cs typeface="Quicksand"/>
              <a:sym typeface="Quicksand"/>
            </a:endParaRPr>
          </a:p>
          <a:p>
            <a:pPr marL="342900" marR="0" lvl="0" indent="-254000" algn="l" rtl="0">
              <a:lnSpc>
                <a:spcPct val="100000"/>
              </a:lnSpc>
              <a:spcBef>
                <a:spcPts val="0"/>
              </a:spcBef>
              <a:spcAft>
                <a:spcPts val="0"/>
              </a:spcAft>
              <a:buClr>
                <a:srgbClr val="000000"/>
              </a:buClr>
              <a:buSzPts val="1400"/>
              <a:buFont typeface="Arial"/>
              <a:buNone/>
            </a:pPr>
            <a:endParaRPr sz="1800" b="0" i="0" u="sng" strike="noStrike" cap="none">
              <a:solidFill>
                <a:schemeClr val="hlink"/>
              </a:solidFill>
              <a:latin typeface="Quicksand"/>
              <a:ea typeface="Quicksand"/>
              <a:cs typeface="Quicksand"/>
              <a:sym typeface="Quicksand"/>
            </a:endParaRPr>
          </a:p>
          <a:p>
            <a:pPr marL="342900" marR="0" lvl="0" indent="-254000" algn="l" rtl="0">
              <a:lnSpc>
                <a:spcPct val="100000"/>
              </a:lnSpc>
              <a:spcBef>
                <a:spcPts val="0"/>
              </a:spcBef>
              <a:spcAft>
                <a:spcPts val="0"/>
              </a:spcAft>
              <a:buClr>
                <a:srgbClr val="000000"/>
              </a:buClr>
              <a:buSzPts val="1400"/>
              <a:buFont typeface="Arial"/>
              <a:buNone/>
            </a:pPr>
            <a:endParaRPr sz="1800" b="0" i="0" u="sng" strike="noStrike" cap="none">
              <a:solidFill>
                <a:schemeClr val="hlink"/>
              </a:solidFill>
              <a:latin typeface="Quicksand"/>
              <a:ea typeface="Quicksand"/>
              <a:cs typeface="Quicksand"/>
              <a:sym typeface="Quicksand"/>
            </a:endParaRPr>
          </a:p>
          <a:p>
            <a:pPr marL="342900" marR="0" lvl="0" indent="-254000" algn="l" rtl="0">
              <a:lnSpc>
                <a:spcPct val="100000"/>
              </a:lnSpc>
              <a:spcBef>
                <a:spcPts val="0"/>
              </a:spcBef>
              <a:spcAft>
                <a:spcPts val="0"/>
              </a:spcAft>
              <a:buClr>
                <a:srgbClr val="000000"/>
              </a:buClr>
              <a:buSzPts val="1400"/>
              <a:buFont typeface="Arial"/>
              <a:buNone/>
            </a:pPr>
            <a:endParaRPr sz="1800" b="0" i="0" u="sng" strike="noStrike" cap="none">
              <a:solidFill>
                <a:schemeClr val="hlink"/>
              </a:solidFill>
              <a:latin typeface="Quicksand"/>
              <a:ea typeface="Quicksand"/>
              <a:cs typeface="Quicksand"/>
              <a:sym typeface="Quicksand"/>
            </a:endParaRPr>
          </a:p>
          <a:p>
            <a:pPr marL="342900" marR="0" lvl="0" indent="-254000" algn="l" rtl="0">
              <a:lnSpc>
                <a:spcPct val="100000"/>
              </a:lnSpc>
              <a:spcBef>
                <a:spcPts val="0"/>
              </a:spcBef>
              <a:spcAft>
                <a:spcPts val="0"/>
              </a:spcAft>
              <a:buClr>
                <a:srgbClr val="000000"/>
              </a:buClr>
              <a:buSzPts val="1400"/>
              <a:buFont typeface="Arial"/>
              <a:buNone/>
            </a:pPr>
            <a:endParaRPr sz="1800" b="0" i="0" u="sng" strike="noStrike" cap="none">
              <a:solidFill>
                <a:schemeClr val="hlink"/>
              </a:solidFill>
              <a:latin typeface="Quicksand"/>
              <a:ea typeface="Quicksand"/>
              <a:cs typeface="Quicksand"/>
              <a:sym typeface="Quicksand"/>
            </a:endParaRPr>
          </a:p>
          <a:p>
            <a:pPr marL="342900" marR="0" lvl="0" indent="-254000" algn="l" rtl="0">
              <a:lnSpc>
                <a:spcPct val="100000"/>
              </a:lnSpc>
              <a:spcBef>
                <a:spcPts val="0"/>
              </a:spcBef>
              <a:spcAft>
                <a:spcPts val="0"/>
              </a:spcAft>
              <a:buClr>
                <a:srgbClr val="000000"/>
              </a:buClr>
              <a:buSzPts val="1400"/>
              <a:buFont typeface="Arial"/>
              <a:buNone/>
            </a:pPr>
            <a:endParaRPr sz="1800" b="0" i="0" u="sng" strike="noStrike" cap="none">
              <a:solidFill>
                <a:schemeClr val="hlink"/>
              </a:solidFill>
              <a:latin typeface="Quicksand"/>
              <a:ea typeface="Quicksand"/>
              <a:cs typeface="Quicksand"/>
              <a:sym typeface="Quicksand"/>
            </a:endParaRPr>
          </a:p>
          <a:p>
            <a:pPr marL="342900" marR="0" lvl="0" indent="-254000" algn="l" rtl="0">
              <a:lnSpc>
                <a:spcPct val="100000"/>
              </a:lnSpc>
              <a:spcBef>
                <a:spcPts val="0"/>
              </a:spcBef>
              <a:spcAft>
                <a:spcPts val="0"/>
              </a:spcAft>
              <a:buClr>
                <a:srgbClr val="000000"/>
              </a:buClr>
              <a:buSzPts val="1400"/>
              <a:buFont typeface="Arial"/>
              <a:buNone/>
            </a:pPr>
            <a:endParaRPr sz="1800" b="0" i="0" u="sng" strike="noStrike" cap="none">
              <a:solidFill>
                <a:schemeClr val="hlink"/>
              </a:solidFill>
              <a:latin typeface="Quicksand"/>
              <a:ea typeface="Quicksand"/>
              <a:cs typeface="Quicksand"/>
              <a:sym typeface="Quicksand"/>
            </a:endParaRPr>
          </a:p>
          <a:p>
            <a:pPr marL="342900" marR="0" lvl="0" indent="-254000" algn="l" rtl="0">
              <a:lnSpc>
                <a:spcPct val="100000"/>
              </a:lnSpc>
              <a:spcBef>
                <a:spcPts val="0"/>
              </a:spcBef>
              <a:spcAft>
                <a:spcPts val="0"/>
              </a:spcAft>
              <a:buClr>
                <a:srgbClr val="000000"/>
              </a:buClr>
              <a:buSzPts val="1400"/>
              <a:buFont typeface="Arial"/>
              <a:buNone/>
            </a:pPr>
            <a:endParaRPr sz="1800" b="0" i="0" u="sng" strike="noStrike" cap="none">
              <a:solidFill>
                <a:schemeClr val="hlink"/>
              </a:solidFill>
              <a:latin typeface="Quicksand"/>
              <a:ea typeface="Quicksand"/>
              <a:cs typeface="Quicksand"/>
              <a:sym typeface="Quicksand"/>
            </a:endParaRPr>
          </a:p>
          <a:p>
            <a:pPr marL="0" marR="0" lvl="0" indent="0" algn="l" rtl="0">
              <a:lnSpc>
                <a:spcPct val="100000"/>
              </a:lnSpc>
              <a:spcBef>
                <a:spcPts val="0"/>
              </a:spcBef>
              <a:spcAft>
                <a:spcPts val="0"/>
              </a:spcAft>
              <a:buClr>
                <a:srgbClr val="000000"/>
              </a:buClr>
              <a:buSzPts val="1800"/>
              <a:buFont typeface="Arial"/>
              <a:buNone/>
            </a:pPr>
            <a:endParaRPr sz="1800" b="0" i="0" u="sng" strike="noStrike" cap="none">
              <a:solidFill>
                <a:schemeClr val="hlink"/>
              </a:solidFill>
              <a:latin typeface="Quicksand"/>
              <a:ea typeface="Quicksand"/>
              <a:cs typeface="Quicksand"/>
              <a:sym typeface="Quicksand"/>
            </a:endParaRPr>
          </a:p>
        </p:txBody>
      </p:sp>
      <p:sp>
        <p:nvSpPr>
          <p:cNvPr id="303" name="Google Shape;303;p5"/>
          <p:cNvSpPr txBox="1"/>
          <p:nvPr/>
        </p:nvSpPr>
        <p:spPr>
          <a:xfrm>
            <a:off x="271489" y="197336"/>
            <a:ext cx="11649000" cy="512100"/>
          </a:xfrm>
          <a:prstGeom prst="rect">
            <a:avLst/>
          </a:prstGeom>
          <a:noFill/>
          <a:ln>
            <a:noFill/>
          </a:ln>
        </p:spPr>
        <p:txBody>
          <a:bodyPr spcFirstLastPara="1" wrap="square" lIns="91425" tIns="45700" rIns="91425" bIns="45700" anchor="ctr" anchorCtr="0">
            <a:noAutofit/>
          </a:bodyPr>
          <a:lstStyle/>
          <a:p>
            <a:pPr marL="457200" marR="0" lvl="0" indent="-434340" algn="l" rtl="0">
              <a:lnSpc>
                <a:spcPct val="100000"/>
              </a:lnSpc>
              <a:spcBef>
                <a:spcPts val="0"/>
              </a:spcBef>
              <a:spcAft>
                <a:spcPts val="0"/>
              </a:spcAft>
              <a:buClr>
                <a:srgbClr val="0F1A5C"/>
              </a:buClr>
              <a:buSzPts val="3240"/>
              <a:buFont typeface="Quicksand"/>
              <a:buChar char="❏"/>
            </a:pPr>
            <a:r>
              <a:rPr lang="en-IN" sz="4300" b="1" i="0" u="none" strike="noStrike" cap="none">
                <a:solidFill>
                  <a:srgbClr val="0F1A5C"/>
                </a:solidFill>
                <a:latin typeface="Quicksand"/>
                <a:ea typeface="Quicksand"/>
                <a:cs typeface="Quicksand"/>
                <a:sym typeface="Quicksand"/>
              </a:rPr>
              <a:t>Ranger GTP 3.0 Troubleshooter</a:t>
            </a:r>
            <a:endParaRPr sz="3240" b="1" i="0" u="none" strike="noStrike" cap="none">
              <a:solidFill>
                <a:srgbClr val="0F1A5C"/>
              </a:solidFill>
              <a:latin typeface="Quicksand"/>
              <a:ea typeface="Quicksand"/>
              <a:cs typeface="Quicksand"/>
              <a:sym typeface="Quicksand"/>
            </a:endParaRPr>
          </a:p>
        </p:txBody>
      </p:sp>
      <p:sp>
        <p:nvSpPr>
          <p:cNvPr id="304" name="Google Shape;304;p5"/>
          <p:cNvSpPr txBox="1"/>
          <p:nvPr/>
        </p:nvSpPr>
        <p:spPr>
          <a:xfrm>
            <a:off x="411506" y="789900"/>
            <a:ext cx="11180400" cy="7350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333333"/>
              </a:buClr>
              <a:buSzPts val="1800"/>
              <a:buFont typeface="Quicksand Light"/>
              <a:buChar char="➢"/>
            </a:pPr>
            <a:r>
              <a:rPr lang="en-IN" sz="1800" b="0" i="0" u="none" strike="noStrike" cap="none">
                <a:solidFill>
                  <a:srgbClr val="333333"/>
                </a:solidFill>
                <a:highlight>
                  <a:srgbClr val="FFFFFF"/>
                </a:highlight>
                <a:latin typeface="Quicksand Light"/>
                <a:ea typeface="Quicksand Light"/>
                <a:cs typeface="Quicksand Light"/>
                <a:sym typeface="Quicksand Light"/>
              </a:rPr>
              <a:t>Check the Camera Freeze or camera disconnection related error in navigation logs as mentioned in support link document. </a:t>
            </a:r>
            <a:endParaRPr sz="1400" b="0" i="0" u="none" strike="noStrike" cap="none">
              <a:solidFill>
                <a:srgbClr val="000000"/>
              </a:solidFill>
              <a:latin typeface="Arial"/>
              <a:ea typeface="Arial"/>
              <a:cs typeface="Arial"/>
              <a:sym typeface="Arial"/>
            </a:endParaRPr>
          </a:p>
          <a:p>
            <a:pPr marL="11430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333333"/>
              </a:solidFill>
              <a:highlight>
                <a:srgbClr val="FFFFFF"/>
              </a:highlight>
              <a:latin typeface="Quicksand Light"/>
              <a:ea typeface="Quicksand Light"/>
              <a:cs typeface="Quicksand Light"/>
              <a:sym typeface="Quicksand Light"/>
            </a:endParaRPr>
          </a:p>
          <a:p>
            <a:pPr marL="457200" marR="0" lvl="0" indent="-228600" algn="l" rtl="0">
              <a:lnSpc>
                <a:spcPct val="100000"/>
              </a:lnSpc>
              <a:spcBef>
                <a:spcPts val="0"/>
              </a:spcBef>
              <a:spcAft>
                <a:spcPts val="0"/>
              </a:spcAft>
              <a:buClr>
                <a:srgbClr val="333333"/>
              </a:buClr>
              <a:buSzPts val="1800"/>
              <a:buFont typeface="Quicksand Light"/>
              <a:buNone/>
            </a:pPr>
            <a:endParaRPr sz="1800" b="0" i="0" u="none" strike="noStrike" cap="none">
              <a:solidFill>
                <a:srgbClr val="333333"/>
              </a:solidFill>
              <a:highlight>
                <a:srgbClr val="FFFFFF"/>
              </a:highlight>
              <a:latin typeface="Quicksand Light"/>
              <a:ea typeface="Quicksand Light"/>
              <a:cs typeface="Quicksand Light"/>
              <a:sym typeface="Quicksand Light"/>
            </a:endParaRPr>
          </a:p>
        </p:txBody>
      </p:sp>
      <p:graphicFrame>
        <p:nvGraphicFramePr>
          <p:cNvPr id="305" name="Google Shape;305;p5"/>
          <p:cNvGraphicFramePr/>
          <p:nvPr/>
        </p:nvGraphicFramePr>
        <p:xfrm>
          <a:off x="8220375" y="2242450"/>
          <a:ext cx="3473075" cy="1188660"/>
        </p:xfrm>
        <a:graphic>
          <a:graphicData uri="http://schemas.openxmlformats.org/drawingml/2006/table">
            <a:tbl>
              <a:tblPr>
                <a:noFill/>
                <a:tableStyleId>{57CB2BB2-7FA3-42E5-957C-467D6D3AAB49}</a:tableStyleId>
              </a:tblPr>
              <a:tblGrid>
                <a:gridCol w="677525">
                  <a:extLst>
                    <a:ext uri="{9D8B030D-6E8A-4147-A177-3AD203B41FA5}">
                      <a16:colId xmlns:a16="http://schemas.microsoft.com/office/drawing/2014/main" val="20000"/>
                    </a:ext>
                  </a:extLst>
                </a:gridCol>
                <a:gridCol w="2795550">
                  <a:extLst>
                    <a:ext uri="{9D8B030D-6E8A-4147-A177-3AD203B41FA5}">
                      <a16:colId xmlns:a16="http://schemas.microsoft.com/office/drawing/2014/main" val="20001"/>
                    </a:ext>
                  </a:extLst>
                </a:gridCol>
              </a:tblGrid>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SN</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latin typeface="Quicksand Light"/>
                          <a:ea typeface="Quicksand Light"/>
                          <a:cs typeface="Quicksand Light"/>
                          <a:sym typeface="Quicksand Light"/>
                        </a:rPr>
                        <a:t>Support Links</a:t>
                      </a:r>
                      <a:endParaRPr sz="18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381000">
                <a:tc>
                  <a:txBody>
                    <a:bodyPr/>
                    <a:lstStyle/>
                    <a:p>
                      <a:pPr marL="0" marR="0" lvl="0" indent="0" algn="ctr" rtl="0">
                        <a:lnSpc>
                          <a:spcPct val="100000"/>
                        </a:lnSpc>
                        <a:spcBef>
                          <a:spcPts val="0"/>
                        </a:spcBef>
                        <a:spcAft>
                          <a:spcPts val="0"/>
                        </a:spcAft>
                        <a:buClr>
                          <a:srgbClr val="000000"/>
                        </a:buClr>
                        <a:buSzPts val="1800"/>
                        <a:buFont typeface="Arial"/>
                        <a:buNone/>
                      </a:pPr>
                      <a:r>
                        <a:rPr lang="en-IN" sz="1800" u="none" strike="noStrike" cap="none"/>
                        <a:t>1</a:t>
                      </a:r>
                      <a:endParaRPr sz="1800" u="none" strike="noStrike" cap="none"/>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en-IN" sz="1800" u="sng" strike="noStrike" cap="none">
                          <a:solidFill>
                            <a:schemeClr val="hlink"/>
                          </a:solidFill>
                          <a:highlight>
                            <a:schemeClr val="lt1"/>
                          </a:highlight>
                          <a:latin typeface="Quicksand Light"/>
                          <a:ea typeface="Quicksand Light"/>
                          <a:cs typeface="Quicksand Light"/>
                          <a:sym typeface="Quicksand Light"/>
                          <a:hlinkClick r:id="rId4"/>
                        </a:rPr>
                        <a:t>Procedure to Check Nav Log</a:t>
                      </a:r>
                      <a:endParaRPr sz="1500" u="none" strike="noStrike" cap="none">
                        <a:latin typeface="Quicksand Light"/>
                        <a:ea typeface="Quicksand Light"/>
                        <a:cs typeface="Quicksand Light"/>
                        <a:sym typeface="Quicksand Ligh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306" name="Google Shape;306;p5"/>
          <p:cNvSpPr txBox="1"/>
          <p:nvPr/>
        </p:nvSpPr>
        <p:spPr>
          <a:xfrm>
            <a:off x="2284000" y="4364268"/>
            <a:ext cx="82323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rgbClr val="333333"/>
                </a:solidFill>
                <a:highlight>
                  <a:srgbClr val="FFFFFF"/>
                </a:highlight>
                <a:latin typeface="Quicksand Light"/>
                <a:ea typeface="Quicksand Light"/>
                <a:cs typeface="Quicksand Light"/>
                <a:sym typeface="Quicksand Light"/>
              </a:rPr>
              <a:t>Did we receive the Camera Freeze issue in nav log?</a:t>
            </a:r>
            <a:endParaRPr sz="2000" b="0" i="0" u="none" strike="noStrike" cap="none">
              <a:solidFill>
                <a:srgbClr val="000000"/>
              </a:solidFill>
              <a:latin typeface="Arial"/>
              <a:ea typeface="Arial"/>
              <a:cs typeface="Arial"/>
              <a:sym typeface="Arial"/>
            </a:endParaRPr>
          </a:p>
        </p:txBody>
      </p:sp>
      <p:sp>
        <p:nvSpPr>
          <p:cNvPr id="307" name="Google Shape;307;p5">
            <a:hlinkClick r:id="rId5" action="ppaction://hlinksldjump"/>
          </p:cNvPr>
          <p:cNvSpPr/>
          <p:nvPr/>
        </p:nvSpPr>
        <p:spPr>
          <a:xfrm>
            <a:off x="3165756" y="4846514"/>
            <a:ext cx="830400" cy="723300"/>
          </a:xfrm>
          <a:prstGeom prst="ellipse">
            <a:avLst/>
          </a:prstGeom>
          <a:gradFill>
            <a:gsLst>
              <a:gs pos="0">
                <a:srgbClr val="00FF00"/>
              </a:gs>
              <a:gs pos="100000">
                <a:srgbClr val="737373"/>
              </a:gs>
            </a:gsLst>
            <a:lin ang="5400012" scaled="0"/>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YES</a:t>
            </a:r>
            <a:endParaRPr sz="1400" b="0" i="0" u="none" strike="noStrike" cap="none">
              <a:solidFill>
                <a:srgbClr val="000000"/>
              </a:solidFill>
              <a:latin typeface="Quicksand Light"/>
              <a:ea typeface="Quicksand Light"/>
              <a:cs typeface="Quicksand Light"/>
              <a:sym typeface="Quicksand Light"/>
            </a:endParaRPr>
          </a:p>
        </p:txBody>
      </p:sp>
      <p:sp>
        <p:nvSpPr>
          <p:cNvPr id="308" name="Google Shape;308;p5"/>
          <p:cNvSpPr/>
          <p:nvPr/>
        </p:nvSpPr>
        <p:spPr>
          <a:xfrm>
            <a:off x="6838537" y="4846514"/>
            <a:ext cx="830400" cy="723300"/>
          </a:xfrm>
          <a:prstGeom prst="ellipse">
            <a:avLst/>
          </a:prstGeom>
          <a:gradFill>
            <a:gsLst>
              <a:gs pos="0">
                <a:srgbClr val="F5D0D0"/>
              </a:gs>
              <a:gs pos="100000">
                <a:srgbClr val="D96868"/>
              </a:gs>
            </a:gsLst>
            <a:path path="circle">
              <a:fillToRect l="50000" t="50000" r="50000" b="50000"/>
            </a:path>
            <a:tileRect/>
          </a:gra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NO</a:t>
            </a:r>
            <a:endParaRPr sz="1400" b="0" i="0" u="none" strike="noStrike" cap="none">
              <a:solidFill>
                <a:srgbClr val="000000"/>
              </a:solidFill>
              <a:latin typeface="Quicksand Light"/>
              <a:ea typeface="Quicksand Light"/>
              <a:cs typeface="Quicksand Light"/>
              <a:sym typeface="Quicksand Light"/>
            </a:endParaRPr>
          </a:p>
        </p:txBody>
      </p:sp>
      <p:sp>
        <p:nvSpPr>
          <p:cNvPr id="309" name="Google Shape;309;p5"/>
          <p:cNvSpPr/>
          <p:nvPr/>
        </p:nvSpPr>
        <p:spPr>
          <a:xfrm>
            <a:off x="143837" y="1524899"/>
            <a:ext cx="8076537" cy="275972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5">
            <a:hlinkClick r:id="rId6" action="ppaction://hlinksldjump"/>
          </p:cNvPr>
          <p:cNvSpPr/>
          <p:nvPr/>
        </p:nvSpPr>
        <p:spPr>
          <a:xfrm>
            <a:off x="1172200" y="57557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Back</a:t>
            </a:r>
            <a:endParaRPr sz="1400" b="0" i="0" u="none" strike="noStrike" cap="none">
              <a:solidFill>
                <a:srgbClr val="000000"/>
              </a:solidFill>
              <a:latin typeface="Quicksand Light"/>
              <a:ea typeface="Quicksand Light"/>
              <a:cs typeface="Quicksand Light"/>
              <a:sym typeface="Quicksand Light"/>
            </a:endParaRPr>
          </a:p>
        </p:txBody>
      </p:sp>
      <p:sp>
        <p:nvSpPr>
          <p:cNvPr id="311" name="Google Shape;311;p5">
            <a:hlinkClick r:id="rId5" action="ppaction://hlinksldjump"/>
          </p:cNvPr>
          <p:cNvSpPr/>
          <p:nvPr/>
        </p:nvSpPr>
        <p:spPr>
          <a:xfrm>
            <a:off x="9719350" y="5813825"/>
            <a:ext cx="1111800" cy="512100"/>
          </a:xfrm>
          <a:prstGeom prst="bevel">
            <a:avLst>
              <a:gd name="adj" fmla="val 1250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Quicksand Light"/>
                <a:ea typeface="Quicksand Light"/>
                <a:cs typeface="Quicksand Light"/>
                <a:sym typeface="Quicksand Light"/>
              </a:rPr>
              <a:t>Next</a:t>
            </a:r>
            <a:endParaRPr sz="1400" b="0" i="0" u="none" strike="noStrike" cap="none">
              <a:solidFill>
                <a:srgbClr val="000000"/>
              </a:solidFill>
              <a:latin typeface="Quicksand Light"/>
              <a:ea typeface="Quicksand Light"/>
              <a:cs typeface="Quicksand Light"/>
              <a:sym typeface="Quicksand Light"/>
            </a:endParaRPr>
          </a:p>
        </p:txBody>
      </p:sp>
      <p:pic>
        <p:nvPicPr>
          <p:cNvPr id="312" name="Google Shape;312;p5"/>
          <p:cNvPicPr preferRelativeResize="0"/>
          <p:nvPr/>
        </p:nvPicPr>
        <p:blipFill rotWithShape="1">
          <a:blip r:embed="rId7">
            <a:alphaModFix/>
          </a:blip>
          <a:srcRect/>
          <a:stretch/>
        </p:blipFill>
        <p:spPr>
          <a:xfrm>
            <a:off x="411506" y="1706723"/>
            <a:ext cx="7633379" cy="2260113"/>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1405</Words>
  <Application>Microsoft Office PowerPoint</Application>
  <PresentationFormat>Widescreen</PresentationFormat>
  <Paragraphs>340</Paragraphs>
  <Slides>39</Slides>
  <Notes>39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39</vt:i4>
      </vt:variant>
    </vt:vector>
  </HeadingPairs>
  <TitlesOfParts>
    <vt:vector size="48" baseType="lpstr">
      <vt:lpstr>Calibri</vt:lpstr>
      <vt:lpstr>Roboto</vt:lpstr>
      <vt:lpstr>Quicksand SemiBold</vt:lpstr>
      <vt:lpstr>Quicksand Light</vt:lpstr>
      <vt:lpstr>Quicksand</vt:lpstr>
      <vt:lpstr>Noto Sans Symbols</vt:lpstr>
      <vt:lpstr>Arial</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Ninja Diagnostic Process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Sandeep Yadav</dc:creator>
  <cp:lastModifiedBy>Rishabh Kumar</cp:lastModifiedBy>
  <cp:revision>1</cp:revision>
  <dcterms:created xsi:type="dcterms:W3CDTF">2020-05-20T10:04:44Z</dcterms:created>
  <dcterms:modified xsi:type="dcterms:W3CDTF">2022-08-05T04:06:30Z</dcterms:modified>
</cp:coreProperties>
</file>